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
  </p:sldMasterIdLst>
  <p:sldIdLst>
    <p:sldId id="256" r:id="rId3"/>
    <p:sldId id="257" r:id="rId4"/>
    <p:sldId id="258" r:id="rId5"/>
    <p:sldId id="281" r:id="rId6"/>
    <p:sldId id="278" r:id="rId7"/>
    <p:sldId id="260" r:id="rId8"/>
    <p:sldId id="261" r:id="rId9"/>
    <p:sldId id="266" r:id="rId10"/>
    <p:sldId id="267" r:id="rId11"/>
    <p:sldId id="268" r:id="rId12"/>
    <p:sldId id="269" r:id="rId13"/>
    <p:sldId id="280" r:id="rId14"/>
    <p:sldId id="270" r:id="rId15"/>
    <p:sldId id="271" r:id="rId16"/>
    <p:sldId id="272" r:id="rId17"/>
    <p:sldId id="274" r:id="rId18"/>
    <p:sldId id="275" r:id="rId19"/>
    <p:sldId id="27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98F8D9-2EFD-47D4-D250-4FA13F785541}" name="Cathie Kennedy" initials="CK" userId="S::cathie.kennedy@aec.gov.au::9f945ffc-5315-4870-9f4d-504abeaaa42b"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DA66BF-4BBF-4B64-841E-88D7BAFD125D}" v="3" dt="2023-08-31T02:06:00.2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9" autoAdjust="0"/>
    <p:restoredTop sz="94704" autoAdjust="0"/>
  </p:normalViewPr>
  <p:slideViewPr>
    <p:cSldViewPr snapToGrid="0">
      <p:cViewPr varScale="1">
        <p:scale>
          <a:sx n="103" d="100"/>
          <a:sy n="103" d="100"/>
        </p:scale>
        <p:origin x="624" y="108"/>
      </p:cViewPr>
      <p:guideLst/>
    </p:cSldViewPr>
  </p:slideViewPr>
  <p:notesTextViewPr>
    <p:cViewPr>
      <p:scale>
        <a:sx n="1" d="1"/>
        <a:sy n="1" d="1"/>
      </p:scale>
      <p:origin x="0" y="0"/>
    </p:cViewPr>
  </p:notesTextViewPr>
  <p:gridSpacing cx="72008" cy="72008"/>
</p:viewPr>
</file>

<file path=ppt/_rels/presentation.xml.rels>&#65279;<?xml version="1.0" encoding="utf-8"?><Relationships xmlns="http://schemas.openxmlformats.org/package/2006/relationships"><Relationship Type="http://schemas.openxmlformats.org/officeDocument/2006/relationships/slide" Target="slides/slide6.xml" Id="rId8" /><Relationship Type="http://schemas.openxmlformats.org/officeDocument/2006/relationships/slide" Target="slides/slide11.xml" Id="rId13" /><Relationship Type="http://schemas.openxmlformats.org/officeDocument/2006/relationships/slide" Target="slides/slide16.xml" Id="rId18" /><Relationship Type="http://schemas.microsoft.com/office/2015/10/relationships/revisionInfo" Target="revisionInfo.xml" Id="rId26" /><Relationship Type="http://schemas.openxmlformats.org/officeDocument/2006/relationships/slide" Target="slides/slide1.xml" Id="rId3" /><Relationship Type="http://schemas.openxmlformats.org/officeDocument/2006/relationships/presProps" Target="presProps.xml" Id="rId21" /><Relationship Type="http://schemas.openxmlformats.org/officeDocument/2006/relationships/slide" Target="slides/slide5.xml" Id="rId7" /><Relationship Type="http://schemas.openxmlformats.org/officeDocument/2006/relationships/slide" Target="slides/slide10.xml" Id="rId12" /><Relationship Type="http://schemas.openxmlformats.org/officeDocument/2006/relationships/slide" Target="slides/slide15.xml" Id="rId17" /><Relationship Type="http://schemas.microsoft.com/office/2016/11/relationships/changesInfo" Target="changesInfos/changesInfo1.xml" Id="rId25" /><Relationship Type="http://schemas.openxmlformats.org/officeDocument/2006/relationships/slideMaster" Target="slideMasters/slideMaster1.xml" Id="rId2" /><Relationship Type="http://schemas.openxmlformats.org/officeDocument/2006/relationships/slide" Target="slides/slide14.xml" Id="rId16" /><Relationship Type="http://schemas.openxmlformats.org/officeDocument/2006/relationships/slide" Target="slides/slide18.xml" Id="rId20" /><Relationship Type="http://schemas.openxmlformats.org/officeDocument/2006/relationships/slide" Target="slides/slide4.xml" Id="rId6" /><Relationship Type="http://schemas.openxmlformats.org/officeDocument/2006/relationships/slide" Target="slides/slide9.xml" Id="rId11" /><Relationship Type="http://schemas.openxmlformats.org/officeDocument/2006/relationships/tableStyles" Target="tableStyles.xml" Id="rId24" /><Relationship Type="http://schemas.openxmlformats.org/officeDocument/2006/relationships/slide" Target="slides/slide3.xml" Id="rId5" /><Relationship Type="http://schemas.openxmlformats.org/officeDocument/2006/relationships/slide" Target="slides/slide13.xml" Id="rId15" /><Relationship Type="http://schemas.openxmlformats.org/officeDocument/2006/relationships/theme" Target="theme/theme1.xml" Id="rId23" /><Relationship Type="http://schemas.openxmlformats.org/officeDocument/2006/relationships/slide" Target="slides/slide8.xml" Id="rId10" /><Relationship Type="http://schemas.openxmlformats.org/officeDocument/2006/relationships/slide" Target="slides/slide17.xml" Id="rId19" /><Relationship Type="http://schemas.openxmlformats.org/officeDocument/2006/relationships/slide" Target="slides/slide2.xml" Id="rId4" /><Relationship Type="http://schemas.openxmlformats.org/officeDocument/2006/relationships/slide" Target="slides/slide7.xml" Id="rId9" /><Relationship Type="http://schemas.openxmlformats.org/officeDocument/2006/relationships/slide" Target="slides/slide12.xml" Id="rId14" /><Relationship Type="http://schemas.openxmlformats.org/officeDocument/2006/relationships/viewProps" Target="viewProps.xml" Id="rId22" /><Relationship Type="http://schemas.microsoft.com/office/2018/10/relationships/authors" Target="authors.xml" Id="rId27" /><Relationship Type="http://schemas.openxmlformats.org/officeDocument/2006/relationships/customXml" Target="/customXML/item2.xml" Id="Ra28b41002e7f40a5"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ell Rooney" userId="11c7af93-8816-44f9-8852-a2c76e698ffe" providerId="ADAL" clId="{CA8BD350-7B03-48AF-B5F1-2BB6C13F232F}"/>
    <pc:docChg chg="custSel delSld modSld">
      <pc:chgData name="Nell Rooney" userId="11c7af93-8816-44f9-8852-a2c76e698ffe" providerId="ADAL" clId="{CA8BD350-7B03-48AF-B5F1-2BB6C13F232F}" dt="2023-08-21T04:17:14.704" v="21" actId="47"/>
      <pc:docMkLst>
        <pc:docMk/>
      </pc:docMkLst>
      <pc:sldChg chg="del">
        <pc:chgData name="Nell Rooney" userId="11c7af93-8816-44f9-8852-a2c76e698ffe" providerId="ADAL" clId="{CA8BD350-7B03-48AF-B5F1-2BB6C13F232F}" dt="2023-08-21T04:16:53.570" v="17" actId="47"/>
        <pc:sldMkLst>
          <pc:docMk/>
          <pc:sldMk cId="4045402939" sldId="262"/>
        </pc:sldMkLst>
      </pc:sldChg>
      <pc:sldChg chg="modSp mod">
        <pc:chgData name="Nell Rooney" userId="11c7af93-8816-44f9-8852-a2c76e698ffe" providerId="ADAL" clId="{CA8BD350-7B03-48AF-B5F1-2BB6C13F232F}" dt="2023-08-21T04:17:07.210" v="20" actId="14100"/>
        <pc:sldMkLst>
          <pc:docMk/>
          <pc:sldMk cId="1433517786" sldId="276"/>
        </pc:sldMkLst>
        <pc:spChg chg="mod">
          <ac:chgData name="Nell Rooney" userId="11c7af93-8816-44f9-8852-a2c76e698ffe" providerId="ADAL" clId="{CA8BD350-7B03-48AF-B5F1-2BB6C13F232F}" dt="2023-08-21T04:17:07.210" v="20" actId="14100"/>
          <ac:spMkLst>
            <pc:docMk/>
            <pc:sldMk cId="1433517786" sldId="276"/>
            <ac:spMk id="4" creationId="{CB71BED0-0ECC-1A8D-EA93-7BFF1E97A0D3}"/>
          </ac:spMkLst>
        </pc:spChg>
      </pc:sldChg>
      <pc:sldChg chg="del">
        <pc:chgData name="Nell Rooney" userId="11c7af93-8816-44f9-8852-a2c76e698ffe" providerId="ADAL" clId="{CA8BD350-7B03-48AF-B5F1-2BB6C13F232F}" dt="2023-08-21T04:17:14.704" v="21" actId="47"/>
        <pc:sldMkLst>
          <pc:docMk/>
          <pc:sldMk cId="3944071240" sldId="277"/>
        </pc:sldMkLst>
      </pc:sldChg>
      <pc:sldChg chg="delSp modSp mod">
        <pc:chgData name="Nell Rooney" userId="11c7af93-8816-44f9-8852-a2c76e698ffe" providerId="ADAL" clId="{CA8BD350-7B03-48AF-B5F1-2BB6C13F232F}" dt="2023-08-21T04:16:46.705" v="15" actId="1076"/>
        <pc:sldMkLst>
          <pc:docMk/>
          <pc:sldMk cId="3095819408" sldId="278"/>
        </pc:sldMkLst>
        <pc:spChg chg="del mod">
          <ac:chgData name="Nell Rooney" userId="11c7af93-8816-44f9-8852-a2c76e698ffe" providerId="ADAL" clId="{CA8BD350-7B03-48AF-B5F1-2BB6C13F232F}" dt="2023-08-21T04:16:05.952" v="11" actId="478"/>
          <ac:spMkLst>
            <pc:docMk/>
            <pc:sldMk cId="3095819408" sldId="278"/>
            <ac:spMk id="7" creationId="{CB476005-68BB-325B-6BC2-F42264352D89}"/>
          </ac:spMkLst>
        </pc:spChg>
        <pc:spChg chg="mod">
          <ac:chgData name="Nell Rooney" userId="11c7af93-8816-44f9-8852-a2c76e698ffe" providerId="ADAL" clId="{CA8BD350-7B03-48AF-B5F1-2BB6C13F232F}" dt="2023-08-21T04:16:14.091" v="12" actId="1076"/>
          <ac:spMkLst>
            <pc:docMk/>
            <pc:sldMk cId="3095819408" sldId="278"/>
            <ac:spMk id="9" creationId="{30EED730-C515-9886-A82B-083895D5AAA7}"/>
          </ac:spMkLst>
        </pc:spChg>
        <pc:spChg chg="mod">
          <ac:chgData name="Nell Rooney" userId="11c7af93-8816-44f9-8852-a2c76e698ffe" providerId="ADAL" clId="{CA8BD350-7B03-48AF-B5F1-2BB6C13F232F}" dt="2023-08-21T04:16:46.705" v="15" actId="1076"/>
          <ac:spMkLst>
            <pc:docMk/>
            <pc:sldMk cId="3095819408" sldId="278"/>
            <ac:spMk id="10" creationId="{3044C017-2E06-2EC5-4026-8D24FEA9D640}"/>
          </ac:spMkLst>
        </pc:spChg>
        <pc:spChg chg="mod">
          <ac:chgData name="Nell Rooney" userId="11c7af93-8816-44f9-8852-a2c76e698ffe" providerId="ADAL" clId="{CA8BD350-7B03-48AF-B5F1-2BB6C13F232F}" dt="2023-08-21T04:16:23.450" v="13" actId="1076"/>
          <ac:spMkLst>
            <pc:docMk/>
            <pc:sldMk cId="3095819408" sldId="278"/>
            <ac:spMk id="15" creationId="{9ED12D93-2A6D-65DE-7DE1-4DF50529AD07}"/>
          </ac:spMkLst>
        </pc:spChg>
        <pc:spChg chg="del">
          <ac:chgData name="Nell Rooney" userId="11c7af93-8816-44f9-8852-a2c76e698ffe" providerId="ADAL" clId="{CA8BD350-7B03-48AF-B5F1-2BB6C13F232F}" dt="2023-08-21T04:16:04.337" v="9" actId="478"/>
          <ac:spMkLst>
            <pc:docMk/>
            <pc:sldMk cId="3095819408" sldId="278"/>
            <ac:spMk id="26" creationId="{C2A377DC-8321-5FC9-3291-1580DE0C365C}"/>
          </ac:spMkLst>
        </pc:spChg>
        <pc:spChg chg="mod">
          <ac:chgData name="Nell Rooney" userId="11c7af93-8816-44f9-8852-a2c76e698ffe" providerId="ADAL" clId="{CA8BD350-7B03-48AF-B5F1-2BB6C13F232F}" dt="2023-08-21T04:16:14.091" v="12" actId="1076"/>
          <ac:spMkLst>
            <pc:docMk/>
            <pc:sldMk cId="3095819408" sldId="278"/>
            <ac:spMk id="28" creationId="{CB003AA4-080F-4AD1-A4FE-DA707266975E}"/>
          </ac:spMkLst>
        </pc:spChg>
        <pc:spChg chg="mod">
          <ac:chgData name="Nell Rooney" userId="11c7af93-8816-44f9-8852-a2c76e698ffe" providerId="ADAL" clId="{CA8BD350-7B03-48AF-B5F1-2BB6C13F232F}" dt="2023-08-21T04:16:23.450" v="13" actId="1076"/>
          <ac:spMkLst>
            <pc:docMk/>
            <pc:sldMk cId="3095819408" sldId="278"/>
            <ac:spMk id="30" creationId="{AAF41E1D-410F-C4F9-A48A-AD2BDFEDBDA9}"/>
          </ac:spMkLst>
        </pc:spChg>
        <pc:spChg chg="mod">
          <ac:chgData name="Nell Rooney" userId="11c7af93-8816-44f9-8852-a2c76e698ffe" providerId="ADAL" clId="{CA8BD350-7B03-48AF-B5F1-2BB6C13F232F}" dt="2023-08-21T04:16:46.705" v="15" actId="1076"/>
          <ac:spMkLst>
            <pc:docMk/>
            <pc:sldMk cId="3095819408" sldId="278"/>
            <ac:spMk id="31" creationId="{142EF35B-9CA0-BA61-5A07-5878B5A3D3A4}"/>
          </ac:spMkLst>
        </pc:spChg>
        <pc:picChg chg="del">
          <ac:chgData name="Nell Rooney" userId="11c7af93-8816-44f9-8852-a2c76e698ffe" providerId="ADAL" clId="{CA8BD350-7B03-48AF-B5F1-2BB6C13F232F}" dt="2023-08-21T04:16:03.745" v="8" actId="478"/>
          <ac:picMkLst>
            <pc:docMk/>
            <pc:sldMk cId="3095819408" sldId="278"/>
            <ac:picMk id="27" creationId="{37E7E7DE-9B4E-257C-6496-150F1B4B3613}"/>
          </ac:picMkLst>
        </pc:picChg>
        <pc:picChg chg="mod">
          <ac:chgData name="Nell Rooney" userId="11c7af93-8816-44f9-8852-a2c76e698ffe" providerId="ADAL" clId="{CA8BD350-7B03-48AF-B5F1-2BB6C13F232F}" dt="2023-08-21T04:16:14.091" v="12" actId="1076"/>
          <ac:picMkLst>
            <pc:docMk/>
            <pc:sldMk cId="3095819408" sldId="278"/>
            <ac:picMk id="29" creationId="{BFD9EE5B-531A-3ABD-B972-9E3F6F5DDEDA}"/>
          </ac:picMkLst>
        </pc:picChg>
        <pc:picChg chg="mod">
          <ac:chgData name="Nell Rooney" userId="11c7af93-8816-44f9-8852-a2c76e698ffe" providerId="ADAL" clId="{CA8BD350-7B03-48AF-B5F1-2BB6C13F232F}" dt="2023-08-21T04:16:23.450" v="13" actId="1076"/>
          <ac:picMkLst>
            <pc:docMk/>
            <pc:sldMk cId="3095819408" sldId="278"/>
            <ac:picMk id="33" creationId="{7E3A883B-590D-DE51-DC35-D1B565F2CE92}"/>
          </ac:picMkLst>
        </pc:picChg>
        <pc:picChg chg="mod">
          <ac:chgData name="Nell Rooney" userId="11c7af93-8816-44f9-8852-a2c76e698ffe" providerId="ADAL" clId="{CA8BD350-7B03-48AF-B5F1-2BB6C13F232F}" dt="2023-08-21T04:16:46.705" v="15" actId="1076"/>
          <ac:picMkLst>
            <pc:docMk/>
            <pc:sldMk cId="3095819408" sldId="278"/>
            <ac:picMk id="37" creationId="{CA5F603F-287A-0145-D4E6-EB3B8C8A746C}"/>
          </ac:picMkLst>
        </pc:picChg>
      </pc:sldChg>
      <pc:sldChg chg="del">
        <pc:chgData name="Nell Rooney" userId="11c7af93-8816-44f9-8852-a2c76e698ffe" providerId="ADAL" clId="{CA8BD350-7B03-48AF-B5F1-2BB6C13F232F}" dt="2023-08-21T04:16:52.508" v="16" actId="47"/>
        <pc:sldMkLst>
          <pc:docMk/>
          <pc:sldMk cId="2406817562" sldId="279"/>
        </pc:sldMkLst>
      </pc:sldChg>
      <pc:sldChg chg="modSp mod">
        <pc:chgData name="Nell Rooney" userId="11c7af93-8816-44f9-8852-a2c76e698ffe" providerId="ADAL" clId="{CA8BD350-7B03-48AF-B5F1-2BB6C13F232F}" dt="2023-08-21T04:15:59.265" v="7" actId="20577"/>
        <pc:sldMkLst>
          <pc:docMk/>
          <pc:sldMk cId="2301286312" sldId="281"/>
        </pc:sldMkLst>
        <pc:spChg chg="mod">
          <ac:chgData name="Nell Rooney" userId="11c7af93-8816-44f9-8852-a2c76e698ffe" providerId="ADAL" clId="{CA8BD350-7B03-48AF-B5F1-2BB6C13F232F}" dt="2023-08-21T04:15:59.265" v="7" actId="20577"/>
          <ac:spMkLst>
            <pc:docMk/>
            <pc:sldMk cId="2301286312" sldId="281"/>
            <ac:spMk id="5" creationId="{1220F842-7EEA-7124-0E05-290F587C0A7A}"/>
          </ac:spMkLst>
        </pc:spChg>
      </pc:sldChg>
    </pc:docChg>
  </pc:docChgLst>
  <pc:docChgLst>
    <pc:chgData name="Nell Rooney" userId="11c7af93-8816-44f9-8852-a2c76e698ffe" providerId="ADAL" clId="{01DA66BF-4BBF-4B64-841E-88D7BAFD125D}"/>
    <pc:docChg chg="modSld">
      <pc:chgData name="Nell Rooney" userId="11c7af93-8816-44f9-8852-a2c76e698ffe" providerId="ADAL" clId="{01DA66BF-4BBF-4B64-841E-88D7BAFD125D}" dt="2023-08-31T02:06:28.210" v="3" actId="12789"/>
      <pc:docMkLst>
        <pc:docMk/>
      </pc:docMkLst>
      <pc:sldChg chg="addSp modSp mod">
        <pc:chgData name="Nell Rooney" userId="11c7af93-8816-44f9-8852-a2c76e698ffe" providerId="ADAL" clId="{01DA66BF-4BBF-4B64-841E-88D7BAFD125D}" dt="2023-08-31T02:06:28.210" v="3" actId="12789"/>
        <pc:sldMkLst>
          <pc:docMk/>
          <pc:sldMk cId="3095819408" sldId="278"/>
        </pc:sldMkLst>
        <pc:spChg chg="mod">
          <ac:chgData name="Nell Rooney" userId="11c7af93-8816-44f9-8852-a2c76e698ffe" providerId="ADAL" clId="{01DA66BF-4BBF-4B64-841E-88D7BAFD125D}" dt="2023-08-31T02:06:00.282" v="2" actId="164"/>
          <ac:spMkLst>
            <pc:docMk/>
            <pc:sldMk cId="3095819408" sldId="278"/>
            <ac:spMk id="28" creationId="{CB003AA4-080F-4AD1-A4FE-DA707266975E}"/>
          </ac:spMkLst>
        </pc:spChg>
        <pc:spChg chg="mod">
          <ac:chgData name="Nell Rooney" userId="11c7af93-8816-44f9-8852-a2c76e698ffe" providerId="ADAL" clId="{01DA66BF-4BBF-4B64-841E-88D7BAFD125D}" dt="2023-08-31T02:05:54.060" v="1" actId="164"/>
          <ac:spMkLst>
            <pc:docMk/>
            <pc:sldMk cId="3095819408" sldId="278"/>
            <ac:spMk id="30" creationId="{AAF41E1D-410F-C4F9-A48A-AD2BDFEDBDA9}"/>
          </ac:spMkLst>
        </pc:spChg>
        <pc:spChg chg="mod">
          <ac:chgData name="Nell Rooney" userId="11c7af93-8816-44f9-8852-a2c76e698ffe" providerId="ADAL" clId="{01DA66BF-4BBF-4B64-841E-88D7BAFD125D}" dt="2023-08-31T02:05:34.557" v="0" actId="164"/>
          <ac:spMkLst>
            <pc:docMk/>
            <pc:sldMk cId="3095819408" sldId="278"/>
            <ac:spMk id="31" creationId="{142EF35B-9CA0-BA61-5A07-5878B5A3D3A4}"/>
          </ac:spMkLst>
        </pc:spChg>
        <pc:grpChg chg="add mod">
          <ac:chgData name="Nell Rooney" userId="11c7af93-8816-44f9-8852-a2c76e698ffe" providerId="ADAL" clId="{01DA66BF-4BBF-4B64-841E-88D7BAFD125D}" dt="2023-08-31T02:06:28.210" v="3" actId="12789"/>
          <ac:grpSpMkLst>
            <pc:docMk/>
            <pc:sldMk cId="3095819408" sldId="278"/>
            <ac:grpSpMk id="2" creationId="{6C71B4FC-976F-98D7-600A-DE5717525709}"/>
          </ac:grpSpMkLst>
        </pc:grpChg>
        <pc:grpChg chg="add mod">
          <ac:chgData name="Nell Rooney" userId="11c7af93-8816-44f9-8852-a2c76e698ffe" providerId="ADAL" clId="{01DA66BF-4BBF-4B64-841E-88D7BAFD125D}" dt="2023-08-31T02:06:28.210" v="3" actId="12789"/>
          <ac:grpSpMkLst>
            <pc:docMk/>
            <pc:sldMk cId="3095819408" sldId="278"/>
            <ac:grpSpMk id="3" creationId="{6F64C6ED-13E6-A195-E358-99ACCFF0812D}"/>
          </ac:grpSpMkLst>
        </pc:grpChg>
        <pc:grpChg chg="add mod">
          <ac:chgData name="Nell Rooney" userId="11c7af93-8816-44f9-8852-a2c76e698ffe" providerId="ADAL" clId="{01DA66BF-4BBF-4B64-841E-88D7BAFD125D}" dt="2023-08-31T02:06:28.210" v="3" actId="12789"/>
          <ac:grpSpMkLst>
            <pc:docMk/>
            <pc:sldMk cId="3095819408" sldId="278"/>
            <ac:grpSpMk id="7" creationId="{F034780A-6980-A5FD-1A58-69A8599D920D}"/>
          </ac:grpSpMkLst>
        </pc:grpChg>
        <pc:picChg chg="mod">
          <ac:chgData name="Nell Rooney" userId="11c7af93-8816-44f9-8852-a2c76e698ffe" providerId="ADAL" clId="{01DA66BF-4BBF-4B64-841E-88D7BAFD125D}" dt="2023-08-31T02:06:00.282" v="2" actId="164"/>
          <ac:picMkLst>
            <pc:docMk/>
            <pc:sldMk cId="3095819408" sldId="278"/>
            <ac:picMk id="29" creationId="{BFD9EE5B-531A-3ABD-B972-9E3F6F5DDEDA}"/>
          </ac:picMkLst>
        </pc:picChg>
        <pc:picChg chg="mod">
          <ac:chgData name="Nell Rooney" userId="11c7af93-8816-44f9-8852-a2c76e698ffe" providerId="ADAL" clId="{01DA66BF-4BBF-4B64-841E-88D7BAFD125D}" dt="2023-08-31T02:05:54.060" v="1" actId="164"/>
          <ac:picMkLst>
            <pc:docMk/>
            <pc:sldMk cId="3095819408" sldId="278"/>
            <ac:picMk id="33" creationId="{7E3A883B-590D-DE51-DC35-D1B565F2CE92}"/>
          </ac:picMkLst>
        </pc:picChg>
        <pc:picChg chg="mod">
          <ac:chgData name="Nell Rooney" userId="11c7af93-8816-44f9-8852-a2c76e698ffe" providerId="ADAL" clId="{01DA66BF-4BBF-4B64-841E-88D7BAFD125D}" dt="2023-08-31T02:05:34.557" v="0" actId="164"/>
          <ac:picMkLst>
            <pc:docMk/>
            <pc:sldMk cId="3095819408" sldId="278"/>
            <ac:picMk id="37" creationId="{CA5F603F-287A-0145-D4E6-EB3B8C8A746C}"/>
          </ac:picMkLst>
        </pc:picChg>
      </pc:sldChg>
    </pc:docChg>
  </pc:docChgLst>
  <pc:docChgLst>
    <pc:chgData name="Nell Rooney" userId="11c7af93-8816-44f9-8852-a2c76e698ffe" providerId="ADAL" clId="{CC928F08-12F1-4E68-A2C8-14FDE4349FCA}"/>
    <pc:docChg chg="modSld">
      <pc:chgData name="Nell Rooney" userId="11c7af93-8816-44f9-8852-a2c76e698ffe" providerId="ADAL" clId="{CC928F08-12F1-4E68-A2C8-14FDE4349FCA}" dt="2023-08-30T03:50:02.191" v="20" actId="20577"/>
      <pc:docMkLst>
        <pc:docMk/>
      </pc:docMkLst>
      <pc:sldChg chg="modSp mod">
        <pc:chgData name="Nell Rooney" userId="11c7af93-8816-44f9-8852-a2c76e698ffe" providerId="ADAL" clId="{CC928F08-12F1-4E68-A2C8-14FDE4349FCA}" dt="2023-08-30T03:50:02.191" v="20" actId="20577"/>
        <pc:sldMkLst>
          <pc:docMk/>
          <pc:sldMk cId="2301286312" sldId="281"/>
        </pc:sldMkLst>
        <pc:spChg chg="mod">
          <ac:chgData name="Nell Rooney" userId="11c7af93-8816-44f9-8852-a2c76e698ffe" providerId="ADAL" clId="{CC928F08-12F1-4E68-A2C8-14FDE4349FCA}" dt="2023-08-30T03:50:02.191" v="20" actId="20577"/>
          <ac:spMkLst>
            <pc:docMk/>
            <pc:sldMk cId="2301286312" sldId="281"/>
            <ac:spMk id="5" creationId="{1220F842-7EEA-7124-0E05-290F587C0A7A}"/>
          </ac:spMkLst>
        </pc:spChg>
      </pc:sldChg>
    </pc:docChg>
  </pc:docChgLst>
  <pc:docChgLst>
    <pc:chgData name="Nell Rooney" userId="11c7af93-8816-44f9-8852-a2c76e698ffe" providerId="ADAL" clId="{A040F051-0832-4685-8611-67BF6B73925E}"/>
    <pc:docChg chg="modSld">
      <pc:chgData name="Nell Rooney" userId="11c7af93-8816-44f9-8852-a2c76e698ffe" providerId="ADAL" clId="{A040F051-0832-4685-8611-67BF6B73925E}" dt="2023-08-28T03:42:37.853" v="0" actId="1076"/>
      <pc:docMkLst>
        <pc:docMk/>
      </pc:docMkLst>
      <pc:sldChg chg="modSp mod">
        <pc:chgData name="Nell Rooney" userId="11c7af93-8816-44f9-8852-a2c76e698ffe" providerId="ADAL" clId="{A040F051-0832-4685-8611-67BF6B73925E}" dt="2023-08-28T03:42:37.853" v="0" actId="1076"/>
        <pc:sldMkLst>
          <pc:docMk/>
          <pc:sldMk cId="3095819408" sldId="278"/>
        </pc:sldMkLst>
        <pc:spChg chg="mod">
          <ac:chgData name="Nell Rooney" userId="11c7af93-8816-44f9-8852-a2c76e698ffe" providerId="ADAL" clId="{A040F051-0832-4685-8611-67BF6B73925E}" dt="2023-08-28T03:42:37.853" v="0" actId="1076"/>
          <ac:spMkLst>
            <pc:docMk/>
            <pc:sldMk cId="3095819408" sldId="278"/>
            <ac:spMk id="4" creationId="{1FD71666-D7E4-5527-FF03-40AD11917EA6}"/>
          </ac:spMkLst>
        </pc:spChg>
      </pc:sldChg>
    </pc:docChg>
  </pc:docChgLst>
  <pc:docChgLst>
    <pc:chgData name="Nell Rooney" userId="11c7af93-8816-44f9-8852-a2c76e698ffe" providerId="ADAL" clId="{473BA5CB-465E-42D7-ABC1-A83CD9FC18BD}"/>
    <pc:docChg chg="modSld">
      <pc:chgData name="Nell Rooney" userId="11c7af93-8816-44f9-8852-a2c76e698ffe" providerId="ADAL" clId="{473BA5CB-465E-42D7-ABC1-A83CD9FC18BD}" dt="2023-08-30T03:52:35.779" v="2" actId="20577"/>
      <pc:docMkLst>
        <pc:docMk/>
      </pc:docMkLst>
      <pc:sldChg chg="modSp mod">
        <pc:chgData name="Nell Rooney" userId="11c7af93-8816-44f9-8852-a2c76e698ffe" providerId="ADAL" clId="{473BA5CB-465E-42D7-ABC1-A83CD9FC18BD}" dt="2023-08-30T03:52:35.779" v="2" actId="20577"/>
        <pc:sldMkLst>
          <pc:docMk/>
          <pc:sldMk cId="2301286312" sldId="281"/>
        </pc:sldMkLst>
        <pc:spChg chg="mod">
          <ac:chgData name="Nell Rooney" userId="11c7af93-8816-44f9-8852-a2c76e698ffe" providerId="ADAL" clId="{473BA5CB-465E-42D7-ABC1-A83CD9FC18BD}" dt="2023-08-30T03:52:35.779" v="2" actId="20577"/>
          <ac:spMkLst>
            <pc:docMk/>
            <pc:sldMk cId="2301286312" sldId="281"/>
            <ac:spMk id="5" creationId="{1220F842-7EEA-7124-0E05-290F587C0A7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85D30-50D0-3763-7A5D-C6511420CC7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6975AA23-C440-AECE-61E3-AFCDB5A932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554C88E6-CC78-67DF-C218-ECCCE98F8085}"/>
              </a:ext>
            </a:extLst>
          </p:cNvPr>
          <p:cNvSpPr>
            <a:spLocks noGrp="1"/>
          </p:cNvSpPr>
          <p:nvPr>
            <p:ph type="dt" sz="half" idx="10"/>
          </p:nvPr>
        </p:nvSpPr>
        <p:spPr/>
        <p:txBody>
          <a:bodyPr/>
          <a:lstStyle/>
          <a:p>
            <a:fld id="{F7C203C9-E0E1-48F8-9E53-901BD1C3B3AF}" type="datetimeFigureOut">
              <a:rPr lang="en-AU" smtClean="0"/>
              <a:t>31/08/2023</a:t>
            </a:fld>
            <a:endParaRPr lang="en-AU"/>
          </a:p>
        </p:txBody>
      </p:sp>
      <p:sp>
        <p:nvSpPr>
          <p:cNvPr id="5" name="Footer Placeholder 4">
            <a:extLst>
              <a:ext uri="{FF2B5EF4-FFF2-40B4-BE49-F238E27FC236}">
                <a16:creationId xmlns:a16="http://schemas.microsoft.com/office/drawing/2014/main" id="{F3F2F20C-70A5-7FEE-7096-C2F49E114A6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489A6E4-A565-1CD3-1C40-320784D411CF}"/>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945236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28843-A79E-9B47-D856-34CEDB7ABBC0}"/>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688A7EB5-172E-3019-4520-CA4AA873245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9CBD509A-5F4E-A9CC-2AB7-3895549A380E}"/>
              </a:ext>
            </a:extLst>
          </p:cNvPr>
          <p:cNvSpPr>
            <a:spLocks noGrp="1"/>
          </p:cNvSpPr>
          <p:nvPr>
            <p:ph type="dt" sz="half" idx="10"/>
          </p:nvPr>
        </p:nvSpPr>
        <p:spPr/>
        <p:txBody>
          <a:bodyPr/>
          <a:lstStyle/>
          <a:p>
            <a:fld id="{F7C203C9-E0E1-48F8-9E53-901BD1C3B3AF}" type="datetimeFigureOut">
              <a:rPr lang="en-AU" smtClean="0"/>
              <a:t>31/08/2023</a:t>
            </a:fld>
            <a:endParaRPr lang="en-AU"/>
          </a:p>
        </p:txBody>
      </p:sp>
      <p:sp>
        <p:nvSpPr>
          <p:cNvPr id="5" name="Footer Placeholder 4">
            <a:extLst>
              <a:ext uri="{FF2B5EF4-FFF2-40B4-BE49-F238E27FC236}">
                <a16:creationId xmlns:a16="http://schemas.microsoft.com/office/drawing/2014/main" id="{5AFEEE1C-32A8-F166-232E-C2CCF534352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9C24973-CB5C-FFC0-0B80-EE598D09A67D}"/>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2891751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B729C48-8E88-1623-9A82-90A243ACD51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28EFBE10-006C-19A4-D568-D77C2091F567}"/>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29253C08-47A4-971C-0E8A-B26203D9351C}"/>
              </a:ext>
            </a:extLst>
          </p:cNvPr>
          <p:cNvSpPr>
            <a:spLocks noGrp="1"/>
          </p:cNvSpPr>
          <p:nvPr>
            <p:ph type="dt" sz="half" idx="10"/>
          </p:nvPr>
        </p:nvSpPr>
        <p:spPr/>
        <p:txBody>
          <a:bodyPr/>
          <a:lstStyle/>
          <a:p>
            <a:fld id="{F7C203C9-E0E1-48F8-9E53-901BD1C3B3AF}" type="datetimeFigureOut">
              <a:rPr lang="en-AU" smtClean="0"/>
              <a:t>31/08/2023</a:t>
            </a:fld>
            <a:endParaRPr lang="en-AU"/>
          </a:p>
        </p:txBody>
      </p:sp>
      <p:sp>
        <p:nvSpPr>
          <p:cNvPr id="5" name="Footer Placeholder 4">
            <a:extLst>
              <a:ext uri="{FF2B5EF4-FFF2-40B4-BE49-F238E27FC236}">
                <a16:creationId xmlns:a16="http://schemas.microsoft.com/office/drawing/2014/main" id="{8D4307D3-9B31-BC8D-190C-FA275B40FBB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FF6E544-C65A-3443-685F-8D007C235715}"/>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840752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0E33E-89D1-AE41-DFD0-EE890750F881}"/>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5D8785DC-7D5E-B702-21EE-2304E7A43B6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0C7922A7-3772-1195-9B87-80FDC3DCFFD8}"/>
              </a:ext>
            </a:extLst>
          </p:cNvPr>
          <p:cNvSpPr>
            <a:spLocks noGrp="1"/>
          </p:cNvSpPr>
          <p:nvPr>
            <p:ph type="dt" sz="half" idx="10"/>
          </p:nvPr>
        </p:nvSpPr>
        <p:spPr/>
        <p:txBody>
          <a:bodyPr/>
          <a:lstStyle/>
          <a:p>
            <a:fld id="{F7C203C9-E0E1-48F8-9E53-901BD1C3B3AF}" type="datetimeFigureOut">
              <a:rPr lang="en-AU" smtClean="0"/>
              <a:t>31/08/2023</a:t>
            </a:fld>
            <a:endParaRPr lang="en-AU"/>
          </a:p>
        </p:txBody>
      </p:sp>
      <p:sp>
        <p:nvSpPr>
          <p:cNvPr id="5" name="Footer Placeholder 4">
            <a:extLst>
              <a:ext uri="{FF2B5EF4-FFF2-40B4-BE49-F238E27FC236}">
                <a16:creationId xmlns:a16="http://schemas.microsoft.com/office/drawing/2014/main" id="{1C04E5EF-29C7-DBB3-7E4C-23B9C05C334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1B04D8E-87B1-E671-0B77-6ED22F17B4C2}"/>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666158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D286A-02E2-F8B7-272C-874A836A098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F786416D-B8AD-28C6-0970-1C33777E23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88AE6BD-B06D-8D27-7295-B7BFCF36DD71}"/>
              </a:ext>
            </a:extLst>
          </p:cNvPr>
          <p:cNvSpPr>
            <a:spLocks noGrp="1"/>
          </p:cNvSpPr>
          <p:nvPr>
            <p:ph type="dt" sz="half" idx="10"/>
          </p:nvPr>
        </p:nvSpPr>
        <p:spPr/>
        <p:txBody>
          <a:bodyPr/>
          <a:lstStyle/>
          <a:p>
            <a:fld id="{F7C203C9-E0E1-48F8-9E53-901BD1C3B3AF}" type="datetimeFigureOut">
              <a:rPr lang="en-AU" smtClean="0"/>
              <a:t>31/08/2023</a:t>
            </a:fld>
            <a:endParaRPr lang="en-AU"/>
          </a:p>
        </p:txBody>
      </p:sp>
      <p:sp>
        <p:nvSpPr>
          <p:cNvPr id="5" name="Footer Placeholder 4">
            <a:extLst>
              <a:ext uri="{FF2B5EF4-FFF2-40B4-BE49-F238E27FC236}">
                <a16:creationId xmlns:a16="http://schemas.microsoft.com/office/drawing/2014/main" id="{89A7018F-0B42-61EF-0073-7C475ADC004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2F0FF81-8EE3-5212-5291-376380A430FB}"/>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29022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EA1D3-F136-F451-8835-CB1BFABAD8C0}"/>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8870F763-6CB5-6A17-C899-990418AA143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1FBA5880-A308-663D-F38F-FAA0D559089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ADFBFCDA-CBA0-45E3-AECF-4A74B18BF001}"/>
              </a:ext>
            </a:extLst>
          </p:cNvPr>
          <p:cNvSpPr>
            <a:spLocks noGrp="1"/>
          </p:cNvSpPr>
          <p:nvPr>
            <p:ph type="dt" sz="half" idx="10"/>
          </p:nvPr>
        </p:nvSpPr>
        <p:spPr/>
        <p:txBody>
          <a:bodyPr/>
          <a:lstStyle/>
          <a:p>
            <a:fld id="{F7C203C9-E0E1-48F8-9E53-901BD1C3B3AF}" type="datetimeFigureOut">
              <a:rPr lang="en-AU" smtClean="0"/>
              <a:t>31/08/2023</a:t>
            </a:fld>
            <a:endParaRPr lang="en-AU"/>
          </a:p>
        </p:txBody>
      </p:sp>
      <p:sp>
        <p:nvSpPr>
          <p:cNvPr id="6" name="Footer Placeholder 5">
            <a:extLst>
              <a:ext uri="{FF2B5EF4-FFF2-40B4-BE49-F238E27FC236}">
                <a16:creationId xmlns:a16="http://schemas.microsoft.com/office/drawing/2014/main" id="{3CB8457A-D9AD-63F5-A4D4-B4F2443C7EB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251D728-3E35-DA5C-ADCB-29AEAE2ED8F5}"/>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201492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85603-3AF4-38B6-8188-AC81807E3191}"/>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ABC3D208-8499-68AA-B369-074FE0E7F0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FB2D56B-9E65-0F13-5B90-0C20C971F50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8A14F1AF-C252-189D-6E34-581DD139DD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E29CE84-8522-513B-31EB-1A0CC97155F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0BA61924-583B-A2F0-C618-44A8F985AD5D}"/>
              </a:ext>
            </a:extLst>
          </p:cNvPr>
          <p:cNvSpPr>
            <a:spLocks noGrp="1"/>
          </p:cNvSpPr>
          <p:nvPr>
            <p:ph type="dt" sz="half" idx="10"/>
          </p:nvPr>
        </p:nvSpPr>
        <p:spPr/>
        <p:txBody>
          <a:bodyPr/>
          <a:lstStyle/>
          <a:p>
            <a:fld id="{F7C203C9-E0E1-48F8-9E53-901BD1C3B3AF}" type="datetimeFigureOut">
              <a:rPr lang="en-AU" smtClean="0"/>
              <a:t>31/08/2023</a:t>
            </a:fld>
            <a:endParaRPr lang="en-AU"/>
          </a:p>
        </p:txBody>
      </p:sp>
      <p:sp>
        <p:nvSpPr>
          <p:cNvPr id="8" name="Footer Placeholder 7">
            <a:extLst>
              <a:ext uri="{FF2B5EF4-FFF2-40B4-BE49-F238E27FC236}">
                <a16:creationId xmlns:a16="http://schemas.microsoft.com/office/drawing/2014/main" id="{B2903FD3-F321-0217-081B-3BC187DB3526}"/>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AA1179D6-2930-3279-A089-D128F2783D63}"/>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3076815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B0776-55CD-07F4-DB07-0A7E0F80FE06}"/>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5C4BA003-FC00-EE3C-4067-0691E9B40114}"/>
              </a:ext>
            </a:extLst>
          </p:cNvPr>
          <p:cNvSpPr>
            <a:spLocks noGrp="1"/>
          </p:cNvSpPr>
          <p:nvPr>
            <p:ph type="dt" sz="half" idx="10"/>
          </p:nvPr>
        </p:nvSpPr>
        <p:spPr/>
        <p:txBody>
          <a:bodyPr/>
          <a:lstStyle/>
          <a:p>
            <a:fld id="{F7C203C9-E0E1-48F8-9E53-901BD1C3B3AF}" type="datetimeFigureOut">
              <a:rPr lang="en-AU" smtClean="0"/>
              <a:t>31/08/2023</a:t>
            </a:fld>
            <a:endParaRPr lang="en-AU"/>
          </a:p>
        </p:txBody>
      </p:sp>
      <p:sp>
        <p:nvSpPr>
          <p:cNvPr id="4" name="Footer Placeholder 3">
            <a:extLst>
              <a:ext uri="{FF2B5EF4-FFF2-40B4-BE49-F238E27FC236}">
                <a16:creationId xmlns:a16="http://schemas.microsoft.com/office/drawing/2014/main" id="{A657AA28-D89A-611F-3B6A-D3498AB6E2F4}"/>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074A32D6-7FBC-19AE-F322-4AB5C261C5EB}"/>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680309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D92A59F-A555-44E2-0F8C-4B59D476F9BC}"/>
              </a:ext>
            </a:extLst>
          </p:cNvPr>
          <p:cNvSpPr>
            <a:spLocks noGrp="1"/>
          </p:cNvSpPr>
          <p:nvPr>
            <p:ph type="dt" sz="half" idx="10"/>
          </p:nvPr>
        </p:nvSpPr>
        <p:spPr/>
        <p:txBody>
          <a:bodyPr/>
          <a:lstStyle/>
          <a:p>
            <a:fld id="{F7C203C9-E0E1-48F8-9E53-901BD1C3B3AF}" type="datetimeFigureOut">
              <a:rPr lang="en-AU" smtClean="0"/>
              <a:t>31/08/2023</a:t>
            </a:fld>
            <a:endParaRPr lang="en-AU"/>
          </a:p>
        </p:txBody>
      </p:sp>
      <p:sp>
        <p:nvSpPr>
          <p:cNvPr id="3" name="Footer Placeholder 2">
            <a:extLst>
              <a:ext uri="{FF2B5EF4-FFF2-40B4-BE49-F238E27FC236}">
                <a16:creationId xmlns:a16="http://schemas.microsoft.com/office/drawing/2014/main" id="{84A0F37B-6FA3-5E84-BD74-DA21C392586B}"/>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ACF762B2-D408-49E9-749F-F3820DA6D6E3}"/>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964248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59E24-EF62-DA29-8543-B070CFD2D8A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BD525672-4659-C91D-F721-B7969DB1F4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2B247777-969A-0E22-7816-756E5725FE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8ED658E-0A29-2B9A-6AA2-DDF7F0D230AF}"/>
              </a:ext>
            </a:extLst>
          </p:cNvPr>
          <p:cNvSpPr>
            <a:spLocks noGrp="1"/>
          </p:cNvSpPr>
          <p:nvPr>
            <p:ph type="dt" sz="half" idx="10"/>
          </p:nvPr>
        </p:nvSpPr>
        <p:spPr/>
        <p:txBody>
          <a:bodyPr/>
          <a:lstStyle/>
          <a:p>
            <a:fld id="{F7C203C9-E0E1-48F8-9E53-901BD1C3B3AF}" type="datetimeFigureOut">
              <a:rPr lang="en-AU" smtClean="0"/>
              <a:t>31/08/2023</a:t>
            </a:fld>
            <a:endParaRPr lang="en-AU"/>
          </a:p>
        </p:txBody>
      </p:sp>
      <p:sp>
        <p:nvSpPr>
          <p:cNvPr id="6" name="Footer Placeholder 5">
            <a:extLst>
              <a:ext uri="{FF2B5EF4-FFF2-40B4-BE49-F238E27FC236}">
                <a16:creationId xmlns:a16="http://schemas.microsoft.com/office/drawing/2014/main" id="{E19673B0-6605-CBE7-5071-91751159DE6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497AFE7-1BFD-0B0A-79A7-1A4EB7D8B7F9}"/>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29973962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B232F-DE12-050D-189A-5D6E3EF29EC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88BF211F-E4E2-04A2-A6F9-8277E11D77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23D7C55-40D1-B000-8C46-C2A4F1A010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D390BAF-46F7-FADC-97B4-A674F21B624C}"/>
              </a:ext>
            </a:extLst>
          </p:cNvPr>
          <p:cNvSpPr>
            <a:spLocks noGrp="1"/>
          </p:cNvSpPr>
          <p:nvPr>
            <p:ph type="dt" sz="half" idx="10"/>
          </p:nvPr>
        </p:nvSpPr>
        <p:spPr/>
        <p:txBody>
          <a:bodyPr/>
          <a:lstStyle/>
          <a:p>
            <a:fld id="{F7C203C9-E0E1-48F8-9E53-901BD1C3B3AF}" type="datetimeFigureOut">
              <a:rPr lang="en-AU" smtClean="0"/>
              <a:t>31/08/2023</a:t>
            </a:fld>
            <a:endParaRPr lang="en-AU"/>
          </a:p>
        </p:txBody>
      </p:sp>
      <p:sp>
        <p:nvSpPr>
          <p:cNvPr id="6" name="Footer Placeholder 5">
            <a:extLst>
              <a:ext uri="{FF2B5EF4-FFF2-40B4-BE49-F238E27FC236}">
                <a16:creationId xmlns:a16="http://schemas.microsoft.com/office/drawing/2014/main" id="{66479B38-9898-4092-A412-2E299F1786B7}"/>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88FA11DD-4E58-B7B2-A0BD-5BD481788152}"/>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36766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FC9CC03-91DB-44C2-A893-AD2CBCF007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AU"/>
          </a:p>
        </p:txBody>
      </p:sp>
      <p:sp>
        <p:nvSpPr>
          <p:cNvPr id="3" name="Text Placeholder 2">
            <a:extLst>
              <a:ext uri="{FF2B5EF4-FFF2-40B4-BE49-F238E27FC236}">
                <a16:creationId xmlns:a16="http://schemas.microsoft.com/office/drawing/2014/main" id="{2C9CF5A0-F6D2-1666-630D-F2B6E217F0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66843B3C-ECC1-64F7-EFA0-07D18557EF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C203C9-E0E1-48F8-9E53-901BD1C3B3AF}" type="datetimeFigureOut">
              <a:rPr lang="en-AU" smtClean="0"/>
              <a:t>31/08/2023</a:t>
            </a:fld>
            <a:endParaRPr lang="en-AU"/>
          </a:p>
        </p:txBody>
      </p:sp>
      <p:sp>
        <p:nvSpPr>
          <p:cNvPr id="5" name="Footer Placeholder 4">
            <a:extLst>
              <a:ext uri="{FF2B5EF4-FFF2-40B4-BE49-F238E27FC236}">
                <a16:creationId xmlns:a16="http://schemas.microsoft.com/office/drawing/2014/main" id="{98FA522F-A6A8-509B-C679-2A831BDFC8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A8C309-0ABF-D80B-D8DF-A93EC46F55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1A1A26-133E-4CBF-B74D-F8EF347BD2BF}" type="slidenum">
              <a:rPr lang="en-AU" smtClean="0"/>
              <a:t>‹#›</a:t>
            </a:fld>
            <a:endParaRPr lang="en-AU"/>
          </a:p>
        </p:txBody>
      </p:sp>
    </p:spTree>
    <p:extLst>
      <p:ext uri="{BB962C8B-B14F-4D97-AF65-F5344CB8AC3E}">
        <p14:creationId xmlns:p14="http://schemas.microsoft.com/office/powerpoint/2010/main" val="42252867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hyperlink" Target="https://youtu.be/b3YvUyiTPs4" TargetMode="Externa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4.xml"/><Relationship Id="rId1" Type="http://schemas.openxmlformats.org/officeDocument/2006/relationships/video" Target="https://www.youtube.com/embed/lZjUBLFYfhE?feature=oembed"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5C32F-AD56-B06E-75AA-5BECECC4743A}"/>
              </a:ext>
            </a:extLst>
          </p:cNvPr>
          <p:cNvSpPr>
            <a:spLocks noGrp="1"/>
          </p:cNvSpPr>
          <p:nvPr>
            <p:ph type="ctrTitle"/>
          </p:nvPr>
        </p:nvSpPr>
        <p:spPr>
          <a:xfrm>
            <a:off x="1524000" y="2008188"/>
            <a:ext cx="9144000" cy="2387600"/>
          </a:xfrm>
        </p:spPr>
        <p:txBody>
          <a:bodyPr>
            <a:normAutofit/>
          </a:bodyPr>
          <a:lstStyle/>
          <a:p>
            <a:r>
              <a:rPr lang="en-AU" sz="8000" dirty="0"/>
              <a:t>Understanding Referendums</a:t>
            </a:r>
          </a:p>
        </p:txBody>
      </p:sp>
    </p:spTree>
    <p:extLst>
      <p:ext uri="{BB962C8B-B14F-4D97-AF65-F5344CB8AC3E}">
        <p14:creationId xmlns:p14="http://schemas.microsoft.com/office/powerpoint/2010/main" val="24310120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12DF-6A90-8FB3-5587-374097D96CCF}"/>
              </a:ext>
            </a:extLst>
          </p:cNvPr>
          <p:cNvSpPr>
            <a:spLocks noGrp="1"/>
          </p:cNvSpPr>
          <p:nvPr>
            <p:ph type="title"/>
          </p:nvPr>
        </p:nvSpPr>
        <p:spPr/>
        <p:txBody>
          <a:bodyPr/>
          <a:lstStyle/>
          <a:p>
            <a:r>
              <a:rPr lang="en-US" sz="4400" b="1" dirty="0"/>
              <a:t>Referendum Results</a:t>
            </a:r>
            <a:endParaRPr lang="en-AU" b="1" dirty="0"/>
          </a:p>
        </p:txBody>
      </p:sp>
      <p:sp>
        <p:nvSpPr>
          <p:cNvPr id="4" name="TextBox 3">
            <a:extLst>
              <a:ext uri="{FF2B5EF4-FFF2-40B4-BE49-F238E27FC236}">
                <a16:creationId xmlns:a16="http://schemas.microsoft.com/office/drawing/2014/main" id="{9C0F7961-134A-70A0-8CF3-97BE46D4D388}"/>
              </a:ext>
            </a:extLst>
          </p:cNvPr>
          <p:cNvSpPr txBox="1"/>
          <p:nvPr/>
        </p:nvSpPr>
        <p:spPr>
          <a:xfrm>
            <a:off x="2039286" y="2011906"/>
            <a:ext cx="3072598" cy="2123658"/>
          </a:xfrm>
          <a:prstGeom prst="rect">
            <a:avLst/>
          </a:prstGeom>
          <a:noFill/>
        </p:spPr>
        <p:txBody>
          <a:bodyPr wrap="square">
            <a:spAutoFit/>
          </a:bodyPr>
          <a:lstStyle/>
          <a:p>
            <a:r>
              <a:rPr lang="en-US" sz="4400" dirty="0"/>
              <a:t>A </a:t>
            </a:r>
            <a:r>
              <a:rPr lang="en-US" sz="4400" u="sng" dirty="0"/>
              <a:t>majority</a:t>
            </a:r>
            <a:r>
              <a:rPr lang="en-US" sz="4400" dirty="0"/>
              <a:t> means more than half</a:t>
            </a:r>
          </a:p>
        </p:txBody>
      </p:sp>
      <p:grpSp>
        <p:nvGrpSpPr>
          <p:cNvPr id="15" name="Group 14">
            <a:extLst>
              <a:ext uri="{FF2B5EF4-FFF2-40B4-BE49-F238E27FC236}">
                <a16:creationId xmlns:a16="http://schemas.microsoft.com/office/drawing/2014/main" id="{4C56D5CB-1E0B-7F17-16C6-FA423CA87DE9}"/>
              </a:ext>
            </a:extLst>
          </p:cNvPr>
          <p:cNvGrpSpPr/>
          <p:nvPr/>
        </p:nvGrpSpPr>
        <p:grpSpPr>
          <a:xfrm>
            <a:off x="6331647" y="1343734"/>
            <a:ext cx="4661980" cy="4615072"/>
            <a:chOff x="6129560" y="1798568"/>
            <a:chExt cx="4661980" cy="4615072"/>
          </a:xfrm>
        </p:grpSpPr>
        <p:grpSp>
          <p:nvGrpSpPr>
            <p:cNvPr id="19" name="Group 18">
              <a:extLst>
                <a:ext uri="{FF2B5EF4-FFF2-40B4-BE49-F238E27FC236}">
                  <a16:creationId xmlns:a16="http://schemas.microsoft.com/office/drawing/2014/main" id="{2DE33DB9-F3E2-E39F-AB14-CF93A4878542}"/>
                </a:ext>
              </a:extLst>
            </p:cNvPr>
            <p:cNvGrpSpPr/>
            <p:nvPr/>
          </p:nvGrpSpPr>
          <p:grpSpPr>
            <a:xfrm>
              <a:off x="6129560" y="1798568"/>
              <a:ext cx="4661980" cy="4615072"/>
              <a:chOff x="6341166" y="1821614"/>
              <a:chExt cx="4661980" cy="4615072"/>
            </a:xfrm>
          </p:grpSpPr>
          <p:grpSp>
            <p:nvGrpSpPr>
              <p:cNvPr id="21" name="Group 20">
                <a:extLst>
                  <a:ext uri="{FF2B5EF4-FFF2-40B4-BE49-F238E27FC236}">
                    <a16:creationId xmlns:a16="http://schemas.microsoft.com/office/drawing/2014/main" id="{48CDC0DE-2275-528D-CFCB-061EB67711DF}"/>
                  </a:ext>
                </a:extLst>
              </p:cNvPr>
              <p:cNvGrpSpPr/>
              <p:nvPr/>
            </p:nvGrpSpPr>
            <p:grpSpPr>
              <a:xfrm>
                <a:off x="6341166" y="1821614"/>
                <a:ext cx="3623040" cy="4615072"/>
                <a:chOff x="6341166" y="1821614"/>
                <a:chExt cx="3623040" cy="4615072"/>
              </a:xfrm>
            </p:grpSpPr>
            <p:pic>
              <p:nvPicPr>
                <p:cNvPr id="25" name="Picture 24">
                  <a:extLst>
                    <a:ext uri="{FF2B5EF4-FFF2-40B4-BE49-F238E27FC236}">
                      <a16:creationId xmlns:a16="http://schemas.microsoft.com/office/drawing/2014/main" id="{6C5B0457-0A7A-1920-CE4D-6B6A7CD83CDF}"/>
                    </a:ext>
                  </a:extLst>
                </p:cNvPr>
                <p:cNvPicPr>
                  <a:picLocks noChangeAspect="1"/>
                </p:cNvPicPr>
                <p:nvPr/>
              </p:nvPicPr>
              <p:blipFill>
                <a:blip r:embed="rId2"/>
                <a:stretch>
                  <a:fillRect/>
                </a:stretch>
              </p:blipFill>
              <p:spPr>
                <a:xfrm>
                  <a:off x="6422486" y="1821614"/>
                  <a:ext cx="3072650" cy="4615072"/>
                </a:xfrm>
                <a:prstGeom prst="rect">
                  <a:avLst/>
                </a:prstGeom>
              </p:spPr>
            </p:pic>
            <p:pic>
              <p:nvPicPr>
                <p:cNvPr id="26" name="Picture 2" descr="dotted line png 20 free Cliparts | Download images on Clipground 2021">
                  <a:extLst>
                    <a:ext uri="{FF2B5EF4-FFF2-40B4-BE49-F238E27FC236}">
                      <a16:creationId xmlns:a16="http://schemas.microsoft.com/office/drawing/2014/main" id="{A2E86846-8EAC-1CC5-E980-B52F69AB1E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1166" y="3177339"/>
                  <a:ext cx="3623040" cy="20379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oup 21">
                <a:extLst>
                  <a:ext uri="{FF2B5EF4-FFF2-40B4-BE49-F238E27FC236}">
                    <a16:creationId xmlns:a16="http://schemas.microsoft.com/office/drawing/2014/main" id="{A2CB3B57-B7CA-4EAD-B9CD-5720804C8F6E}"/>
                  </a:ext>
                </a:extLst>
              </p:cNvPr>
              <p:cNvGrpSpPr/>
              <p:nvPr/>
            </p:nvGrpSpPr>
            <p:grpSpPr>
              <a:xfrm>
                <a:off x="9576168" y="3587516"/>
                <a:ext cx="1426978" cy="952500"/>
                <a:chOff x="9933272" y="3839313"/>
                <a:chExt cx="1426978" cy="952500"/>
              </a:xfrm>
            </p:grpSpPr>
            <p:sp>
              <p:nvSpPr>
                <p:cNvPr id="23" name="Arrow: Right 22">
                  <a:extLst>
                    <a:ext uri="{FF2B5EF4-FFF2-40B4-BE49-F238E27FC236}">
                      <a16:creationId xmlns:a16="http://schemas.microsoft.com/office/drawing/2014/main" id="{52FC5355-372F-088C-8F3E-130269C2A4C1}"/>
                    </a:ext>
                  </a:extLst>
                </p:cNvPr>
                <p:cNvSpPr/>
                <p:nvPr/>
              </p:nvSpPr>
              <p:spPr>
                <a:xfrm flipH="1">
                  <a:off x="9933272" y="3839313"/>
                  <a:ext cx="1426978" cy="952500"/>
                </a:xfrm>
                <a:prstGeom prst="rightArrow">
                  <a:avLst/>
                </a:prstGeom>
                <a:solidFill>
                  <a:srgbClr val="009CDE">
                    <a:lumMod val="40000"/>
                    <a:lumOff val="60000"/>
                  </a:srgbClr>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25000" noProof="0" dirty="0">
                    <a:ln>
                      <a:noFill/>
                    </a:ln>
                    <a:solidFill>
                      <a:srgbClr val="FFFFFF"/>
                    </a:solidFill>
                    <a:effectLst/>
                    <a:uLnTx/>
                    <a:uFillTx/>
                    <a:latin typeface="HelveticaNeueLT Std Lt"/>
                    <a:ea typeface="+mn-ea"/>
                    <a:cs typeface="+mn-cs"/>
                  </a:endParaRPr>
                </a:p>
              </p:txBody>
            </p:sp>
            <p:sp>
              <p:nvSpPr>
                <p:cNvPr id="24" name="TextBox 23">
                  <a:extLst>
                    <a:ext uri="{FF2B5EF4-FFF2-40B4-BE49-F238E27FC236}">
                      <a16:creationId xmlns:a16="http://schemas.microsoft.com/office/drawing/2014/main" id="{58DDE8DB-9DB4-A672-CBC3-50C3FC2AD1FC}"/>
                    </a:ext>
                  </a:extLst>
                </p:cNvPr>
                <p:cNvSpPr txBox="1"/>
                <p:nvPr/>
              </p:nvSpPr>
              <p:spPr>
                <a:xfrm>
                  <a:off x="10402630" y="4047590"/>
                  <a:ext cx="876300" cy="523220"/>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AU" sz="2800" b="0" i="0" u="none" strike="noStrike" kern="0" cap="none" spc="0" normalizeH="0" baseline="0" noProof="0" dirty="0">
                      <a:ln>
                        <a:noFill/>
                      </a:ln>
                      <a:solidFill>
                        <a:srgbClr val="E6E6E6">
                          <a:lumMod val="10000"/>
                        </a:srgbClr>
                      </a:solidFill>
                      <a:effectLst/>
                      <a:uLnTx/>
                      <a:uFillTx/>
                      <a:latin typeface="HelveticaNeueLT Std Lt"/>
                    </a:rPr>
                    <a:t>Half</a:t>
                  </a:r>
                  <a:endParaRPr kumimoji="0" lang="en-AU" sz="1800" b="0" i="0" u="none" strike="noStrike" kern="0" cap="none" spc="0" normalizeH="0" baseline="0" noProof="0" dirty="0">
                    <a:ln>
                      <a:noFill/>
                    </a:ln>
                    <a:solidFill>
                      <a:srgbClr val="E6E6E6">
                        <a:lumMod val="10000"/>
                      </a:srgbClr>
                    </a:solidFill>
                    <a:effectLst/>
                    <a:uLnTx/>
                    <a:uFillTx/>
                    <a:latin typeface="HelveticaNeueLT Std Lt"/>
                  </a:endParaRPr>
                </a:p>
              </p:txBody>
            </p:sp>
          </p:grpSp>
        </p:grpSp>
        <p:sp>
          <p:nvSpPr>
            <p:cNvPr id="20" name="Arrow: Right 19">
              <a:extLst>
                <a:ext uri="{FF2B5EF4-FFF2-40B4-BE49-F238E27FC236}">
                  <a16:creationId xmlns:a16="http://schemas.microsoft.com/office/drawing/2014/main" id="{75157472-873D-4C43-B67E-83B9F44A0332}"/>
                </a:ext>
              </a:extLst>
            </p:cNvPr>
            <p:cNvSpPr/>
            <p:nvPr/>
          </p:nvSpPr>
          <p:spPr>
            <a:xfrm rot="16200000">
              <a:off x="6013598" y="3487587"/>
              <a:ext cx="634157" cy="402233"/>
            </a:xfrm>
            <a:prstGeom prst="rightArrow">
              <a:avLst/>
            </a:prstGeom>
            <a:solidFill>
              <a:srgbClr val="009CDE">
                <a:lumMod val="40000"/>
                <a:lumOff val="60000"/>
              </a:srgbClr>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25000" noProof="0" dirty="0">
                <a:ln>
                  <a:noFill/>
                </a:ln>
                <a:solidFill>
                  <a:srgbClr val="FFFFFF"/>
                </a:solidFill>
                <a:effectLst/>
                <a:uLnTx/>
                <a:uFillTx/>
                <a:latin typeface="HelveticaNeueLT Std Lt"/>
                <a:ea typeface="+mn-ea"/>
                <a:cs typeface="+mn-cs"/>
              </a:endParaRPr>
            </a:p>
          </p:txBody>
        </p:sp>
      </p:grpSp>
    </p:spTree>
    <p:extLst>
      <p:ext uri="{BB962C8B-B14F-4D97-AF65-F5344CB8AC3E}">
        <p14:creationId xmlns:p14="http://schemas.microsoft.com/office/powerpoint/2010/main" val="2198868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94300-45C7-7319-5214-673BFC3C51E2}"/>
              </a:ext>
            </a:extLst>
          </p:cNvPr>
          <p:cNvSpPr>
            <a:spLocks noGrp="1"/>
          </p:cNvSpPr>
          <p:nvPr>
            <p:ph type="title"/>
          </p:nvPr>
        </p:nvSpPr>
        <p:spPr/>
        <p:txBody>
          <a:bodyPr/>
          <a:lstStyle/>
          <a:p>
            <a:r>
              <a:rPr lang="en-US" sz="4400" b="1" dirty="0"/>
              <a:t>Referendum Results</a:t>
            </a:r>
            <a:endParaRPr lang="en-AU" b="1" dirty="0"/>
          </a:p>
        </p:txBody>
      </p:sp>
      <p:pic>
        <p:nvPicPr>
          <p:cNvPr id="3" name="Picture 2">
            <a:extLst>
              <a:ext uri="{FF2B5EF4-FFF2-40B4-BE49-F238E27FC236}">
                <a16:creationId xmlns:a16="http://schemas.microsoft.com/office/drawing/2014/main" id="{DC52FB7C-F8C8-F30B-3E17-51EA62ED8351}"/>
              </a:ext>
            </a:extLst>
          </p:cNvPr>
          <p:cNvPicPr>
            <a:picLocks noChangeAspect="1"/>
          </p:cNvPicPr>
          <p:nvPr/>
        </p:nvPicPr>
        <p:blipFill>
          <a:blip r:embed="rId2"/>
          <a:stretch>
            <a:fillRect/>
          </a:stretch>
        </p:blipFill>
        <p:spPr>
          <a:xfrm>
            <a:off x="2158620" y="1590489"/>
            <a:ext cx="7092384" cy="3677022"/>
          </a:xfrm>
          <a:prstGeom prst="rect">
            <a:avLst/>
          </a:prstGeom>
        </p:spPr>
      </p:pic>
      <p:sp>
        <p:nvSpPr>
          <p:cNvPr id="5" name="TextBox 4">
            <a:extLst>
              <a:ext uri="{FF2B5EF4-FFF2-40B4-BE49-F238E27FC236}">
                <a16:creationId xmlns:a16="http://schemas.microsoft.com/office/drawing/2014/main" id="{E89FF964-B0FB-D891-4084-3C178056352C}"/>
              </a:ext>
            </a:extLst>
          </p:cNvPr>
          <p:cNvSpPr txBox="1"/>
          <p:nvPr/>
        </p:nvSpPr>
        <p:spPr>
          <a:xfrm>
            <a:off x="469284" y="2921168"/>
            <a:ext cx="1922006" cy="1015663"/>
          </a:xfrm>
          <a:prstGeom prst="rect">
            <a:avLst/>
          </a:prstGeom>
          <a:noFill/>
        </p:spPr>
        <p:txBody>
          <a:bodyPr wrap="square">
            <a:spAutoFit/>
          </a:bodyPr>
          <a:lstStyle/>
          <a:p>
            <a:r>
              <a:rPr lang="en-AU" sz="2000" dirty="0">
                <a:solidFill>
                  <a:schemeClr val="tx1">
                    <a:lumMod val="50000"/>
                  </a:schemeClr>
                </a:solidFill>
                <a:latin typeface="HelveticaNeueLT Std Lt"/>
              </a:rPr>
              <a:t>M</a:t>
            </a:r>
            <a:r>
              <a:rPr kumimoji="0" lang="en-AU" sz="2000" b="0" i="0" u="none" strike="noStrike" kern="1200" cap="none" spc="0" normalizeH="0" baseline="0" noProof="0" dirty="0">
                <a:ln>
                  <a:noFill/>
                </a:ln>
                <a:solidFill>
                  <a:schemeClr val="tx1">
                    <a:lumMod val="50000"/>
                  </a:schemeClr>
                </a:solidFill>
                <a:effectLst/>
                <a:uLnTx/>
                <a:uFillTx/>
                <a:latin typeface="HelveticaNeueLT Std Lt"/>
                <a:ea typeface="+mn-ea"/>
                <a:cs typeface="+mn-cs"/>
              </a:rPr>
              <a:t>ore than half the voters in Australia</a:t>
            </a:r>
            <a:endParaRPr lang="en-AU" sz="2000" dirty="0">
              <a:solidFill>
                <a:schemeClr val="tx1">
                  <a:lumMod val="50000"/>
                </a:schemeClr>
              </a:solidFill>
            </a:endParaRPr>
          </a:p>
        </p:txBody>
      </p:sp>
      <p:sp>
        <p:nvSpPr>
          <p:cNvPr id="7" name="TextBox 6">
            <a:extLst>
              <a:ext uri="{FF2B5EF4-FFF2-40B4-BE49-F238E27FC236}">
                <a16:creationId xmlns:a16="http://schemas.microsoft.com/office/drawing/2014/main" id="{DCFB4742-BFBD-EC3D-5765-3F4E44835D74}"/>
              </a:ext>
            </a:extLst>
          </p:cNvPr>
          <p:cNvSpPr txBox="1"/>
          <p:nvPr/>
        </p:nvSpPr>
        <p:spPr>
          <a:xfrm>
            <a:off x="9251004" y="2817380"/>
            <a:ext cx="2471712" cy="1323439"/>
          </a:xfrm>
          <a:prstGeom prst="rect">
            <a:avLst/>
          </a:prstGeom>
          <a:noFill/>
        </p:spPr>
        <p:txBody>
          <a:bodyPr wrap="square">
            <a:spAutoFit/>
          </a:bodyPr>
          <a:lstStyle/>
          <a:p>
            <a:r>
              <a:rPr lang="en-AU" sz="2000" dirty="0">
                <a:solidFill>
                  <a:schemeClr val="tx1">
                    <a:lumMod val="50000"/>
                  </a:schemeClr>
                </a:solidFill>
                <a:latin typeface="HelveticaNeueLT Std Lt"/>
              </a:rPr>
              <a:t>More than half the voters in at </a:t>
            </a:r>
            <a:r>
              <a:rPr kumimoji="0" lang="en-AU" sz="2000" b="0" i="0" u="none" strike="noStrike" kern="1200" cap="none" spc="0" normalizeH="0" baseline="0" noProof="0" dirty="0">
                <a:ln>
                  <a:noFill/>
                </a:ln>
                <a:solidFill>
                  <a:schemeClr val="tx1">
                    <a:lumMod val="50000"/>
                  </a:schemeClr>
                </a:solidFill>
                <a:effectLst/>
                <a:uLnTx/>
                <a:uFillTx/>
                <a:latin typeface="HelveticaNeueLT Std Lt"/>
                <a:ea typeface="+mn-ea"/>
                <a:cs typeface="+mn-cs"/>
              </a:rPr>
              <a:t>least </a:t>
            </a:r>
            <a:r>
              <a:rPr kumimoji="0" lang="en-AU" sz="2000" b="0" i="0" u="sng" strike="noStrike" kern="1200" cap="none" spc="0" normalizeH="0" baseline="0" noProof="0" dirty="0">
                <a:ln>
                  <a:noFill/>
                </a:ln>
                <a:solidFill>
                  <a:schemeClr val="tx1">
                    <a:lumMod val="50000"/>
                  </a:schemeClr>
                </a:solidFill>
                <a:effectLst/>
                <a:uLnTx/>
                <a:uFillTx/>
                <a:latin typeface="HelveticaNeueLT Std Lt"/>
                <a:ea typeface="+mn-ea"/>
                <a:cs typeface="+mn-cs"/>
              </a:rPr>
              <a:t>four</a:t>
            </a:r>
            <a:r>
              <a:rPr kumimoji="0" lang="en-AU" sz="2000" b="0" i="0" u="none" strike="noStrike" kern="1200" cap="none" spc="0" normalizeH="0" baseline="0" noProof="0" dirty="0">
                <a:ln>
                  <a:noFill/>
                </a:ln>
                <a:solidFill>
                  <a:schemeClr val="tx1">
                    <a:lumMod val="50000"/>
                  </a:schemeClr>
                </a:solidFill>
                <a:effectLst/>
                <a:uLnTx/>
                <a:uFillTx/>
                <a:latin typeface="HelveticaNeueLT Std Lt"/>
                <a:ea typeface="+mn-ea"/>
                <a:cs typeface="+mn-cs"/>
              </a:rPr>
              <a:t> out of the </a:t>
            </a:r>
            <a:r>
              <a:rPr kumimoji="0" lang="en-AU" sz="2000" b="0" i="0" u="sng" strike="noStrike" kern="1200" cap="none" spc="0" normalizeH="0" baseline="0" noProof="0" dirty="0">
                <a:ln>
                  <a:noFill/>
                </a:ln>
                <a:solidFill>
                  <a:schemeClr val="tx1">
                    <a:lumMod val="50000"/>
                  </a:schemeClr>
                </a:solidFill>
                <a:effectLst/>
                <a:uLnTx/>
                <a:uFillTx/>
                <a:latin typeface="HelveticaNeueLT Std Lt"/>
                <a:ea typeface="+mn-ea"/>
                <a:cs typeface="+mn-cs"/>
              </a:rPr>
              <a:t>six</a:t>
            </a:r>
            <a:r>
              <a:rPr kumimoji="0" lang="en-AU" sz="2000" b="0" i="0" u="none" strike="noStrike" kern="1200" cap="none" spc="0" normalizeH="0" baseline="0" noProof="0" dirty="0">
                <a:ln>
                  <a:noFill/>
                </a:ln>
                <a:solidFill>
                  <a:schemeClr val="tx1">
                    <a:lumMod val="50000"/>
                  </a:schemeClr>
                </a:solidFill>
                <a:effectLst/>
                <a:uLnTx/>
                <a:uFillTx/>
                <a:latin typeface="HelveticaNeueLT Std Lt"/>
                <a:ea typeface="+mn-ea"/>
                <a:cs typeface="+mn-cs"/>
              </a:rPr>
              <a:t> states to vote “YES” </a:t>
            </a:r>
            <a:endParaRPr lang="en-AU" sz="2000" dirty="0">
              <a:solidFill>
                <a:schemeClr val="tx1">
                  <a:lumMod val="50000"/>
                </a:schemeClr>
              </a:solidFill>
            </a:endParaRPr>
          </a:p>
        </p:txBody>
      </p:sp>
      <p:sp>
        <p:nvSpPr>
          <p:cNvPr id="9" name="TextBox 8">
            <a:extLst>
              <a:ext uri="{FF2B5EF4-FFF2-40B4-BE49-F238E27FC236}">
                <a16:creationId xmlns:a16="http://schemas.microsoft.com/office/drawing/2014/main" id="{31B62C6A-E4B2-25CD-75F1-723A0A90B959}"/>
              </a:ext>
            </a:extLst>
          </p:cNvPr>
          <p:cNvSpPr txBox="1"/>
          <p:nvPr/>
        </p:nvSpPr>
        <p:spPr>
          <a:xfrm>
            <a:off x="1498060" y="5482315"/>
            <a:ext cx="9007812" cy="954107"/>
          </a:xfrm>
          <a:prstGeom prst="rect">
            <a:avLst/>
          </a:prstGeom>
          <a:noFill/>
        </p:spPr>
        <p:txBody>
          <a:bodyPr wrap="square">
            <a:spAutoFit/>
          </a:bodyPr>
          <a:lstStyle/>
          <a:p>
            <a:pPr algn="ctr"/>
            <a:r>
              <a:rPr lang="en-US" sz="2800" dirty="0">
                <a:solidFill>
                  <a:schemeClr val="tx1">
                    <a:lumMod val="50000"/>
                  </a:schemeClr>
                </a:solidFill>
              </a:rPr>
              <a:t>For a referendum to be successful it needs to achieve a </a:t>
            </a:r>
            <a:r>
              <a:rPr lang="en-US" sz="2800" u="sng" dirty="0">
                <a:solidFill>
                  <a:schemeClr val="tx1">
                    <a:lumMod val="50000"/>
                  </a:schemeClr>
                </a:solidFill>
              </a:rPr>
              <a:t>Double Majority</a:t>
            </a:r>
            <a:r>
              <a:rPr lang="en-US" sz="2800" dirty="0">
                <a:solidFill>
                  <a:schemeClr val="tx1">
                    <a:lumMod val="50000"/>
                  </a:schemeClr>
                </a:solidFill>
              </a:rPr>
              <a:t>.</a:t>
            </a:r>
          </a:p>
        </p:txBody>
      </p:sp>
    </p:spTree>
    <p:extLst>
      <p:ext uri="{BB962C8B-B14F-4D97-AF65-F5344CB8AC3E}">
        <p14:creationId xmlns:p14="http://schemas.microsoft.com/office/powerpoint/2010/main" val="3303786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70D0890-F08B-95DA-EF03-B750384E15DA}"/>
              </a:ext>
            </a:extLst>
          </p:cNvPr>
          <p:cNvSpPr>
            <a:spLocks noGrp="1"/>
          </p:cNvSpPr>
          <p:nvPr>
            <p:ph type="title"/>
          </p:nvPr>
        </p:nvSpPr>
        <p:spPr>
          <a:xfrm>
            <a:off x="838200" y="365125"/>
            <a:ext cx="10515600" cy="1325563"/>
          </a:xfrm>
        </p:spPr>
        <p:txBody>
          <a:bodyPr/>
          <a:lstStyle/>
          <a:p>
            <a:r>
              <a:rPr lang="en-US" b="1" dirty="0"/>
              <a:t>How is a r</a:t>
            </a:r>
            <a:r>
              <a:rPr lang="en-US" sz="4400" b="1" dirty="0"/>
              <a:t>eferendum passed?</a:t>
            </a:r>
            <a:endParaRPr lang="en-AU" b="1" dirty="0"/>
          </a:p>
        </p:txBody>
      </p:sp>
      <p:pic>
        <p:nvPicPr>
          <p:cNvPr id="5" name="Picture 4" descr="A purple and white background with text&#10;&#10;Description automatically generated">
            <a:hlinkClick r:id="rId2"/>
            <a:extLst>
              <a:ext uri="{FF2B5EF4-FFF2-40B4-BE49-F238E27FC236}">
                <a16:creationId xmlns:a16="http://schemas.microsoft.com/office/drawing/2014/main" id="{471580A1-B4DC-470A-948B-9946299B96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9081" y="1778558"/>
            <a:ext cx="7493838" cy="4215284"/>
          </a:xfrm>
          <a:prstGeom prst="rect">
            <a:avLst/>
          </a:prstGeom>
        </p:spPr>
      </p:pic>
    </p:spTree>
    <p:extLst>
      <p:ext uri="{BB962C8B-B14F-4D97-AF65-F5344CB8AC3E}">
        <p14:creationId xmlns:p14="http://schemas.microsoft.com/office/powerpoint/2010/main" val="457593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B54EA0D-10A0-857A-45CE-4D0630A85DF6}"/>
              </a:ext>
            </a:extLst>
          </p:cNvPr>
          <p:cNvPicPr>
            <a:picLocks noChangeAspect="1"/>
          </p:cNvPicPr>
          <p:nvPr/>
        </p:nvPicPr>
        <p:blipFill>
          <a:blip r:embed="rId2">
            <a:extLst>
              <a:ext uri="{28A0092B-C50C-407E-A947-70E740481C1C}">
                <a14:useLocalDpi xmlns:a14="http://schemas.microsoft.com/office/drawing/2010/main" val="0"/>
              </a:ext>
            </a:extLst>
          </a:blip>
          <a:srcRect t="97" b="97"/>
          <a:stretch/>
        </p:blipFill>
        <p:spPr>
          <a:xfrm>
            <a:off x="0" y="0"/>
            <a:ext cx="12192000" cy="6978316"/>
          </a:xfrm>
          <a:prstGeom prst="rect">
            <a:avLst/>
          </a:prstGeom>
        </p:spPr>
      </p:pic>
      <p:sp>
        <p:nvSpPr>
          <p:cNvPr id="2" name="TextBox 1">
            <a:extLst>
              <a:ext uri="{FF2B5EF4-FFF2-40B4-BE49-F238E27FC236}">
                <a16:creationId xmlns:a16="http://schemas.microsoft.com/office/drawing/2014/main" id="{CAC11024-5704-9FE0-F7DF-B6EF5E77EABC}"/>
              </a:ext>
            </a:extLst>
          </p:cNvPr>
          <p:cNvSpPr txBox="1"/>
          <p:nvPr/>
        </p:nvSpPr>
        <p:spPr>
          <a:xfrm>
            <a:off x="2408545" y="5873652"/>
            <a:ext cx="7993887" cy="730932"/>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r>
              <a:rPr lang="en-AU" sz="3600" b="1" dirty="0">
                <a:solidFill>
                  <a:schemeClr val="bg1">
                    <a:lumMod val="95000"/>
                  </a:schemeClr>
                </a:solidFill>
                <a:latin typeface="HelveticaNeueLT Std Thin" panose="020B0403020202020204" pitchFamily="34" charset="0"/>
                <a:ea typeface="+mj-ea"/>
                <a:cs typeface="+mj-cs"/>
              </a:rPr>
              <a:t>Has a double majority been achieved?</a:t>
            </a:r>
          </a:p>
        </p:txBody>
      </p:sp>
    </p:spTree>
    <p:extLst>
      <p:ext uri="{BB962C8B-B14F-4D97-AF65-F5344CB8AC3E}">
        <p14:creationId xmlns:p14="http://schemas.microsoft.com/office/powerpoint/2010/main" val="6868203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41A17CB-5E33-544B-3736-C6E945199BD4}"/>
              </a:ext>
            </a:extLst>
          </p:cNvPr>
          <p:cNvPicPr>
            <a:picLocks noChangeAspect="1"/>
          </p:cNvPicPr>
          <p:nvPr/>
        </p:nvPicPr>
        <p:blipFill>
          <a:blip r:embed="rId2">
            <a:extLst>
              <a:ext uri="{28A0092B-C50C-407E-A947-70E740481C1C}">
                <a14:useLocalDpi xmlns:a14="http://schemas.microsoft.com/office/drawing/2010/main" val="0"/>
              </a:ext>
            </a:extLst>
          </a:blip>
          <a:srcRect t="76" b="76"/>
          <a:stretch/>
        </p:blipFill>
        <p:spPr>
          <a:xfrm>
            <a:off x="20" y="1282"/>
            <a:ext cx="12191980" cy="6856718"/>
          </a:xfrm>
          <a:prstGeom prst="rect">
            <a:avLst/>
          </a:prstGeom>
        </p:spPr>
      </p:pic>
      <p:sp>
        <p:nvSpPr>
          <p:cNvPr id="2" name="TextBox 1">
            <a:extLst>
              <a:ext uri="{FF2B5EF4-FFF2-40B4-BE49-F238E27FC236}">
                <a16:creationId xmlns:a16="http://schemas.microsoft.com/office/drawing/2014/main" id="{0BC4DCF1-27DE-CBD8-0B46-DF00E1C66C8F}"/>
              </a:ext>
            </a:extLst>
          </p:cNvPr>
          <p:cNvSpPr txBox="1"/>
          <p:nvPr/>
        </p:nvSpPr>
        <p:spPr>
          <a:xfrm>
            <a:off x="2408545" y="5873652"/>
            <a:ext cx="7993887" cy="730932"/>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r>
              <a:rPr lang="en-AU" sz="3600" b="1" dirty="0">
                <a:solidFill>
                  <a:schemeClr val="bg1">
                    <a:lumMod val="95000"/>
                  </a:schemeClr>
                </a:solidFill>
                <a:latin typeface="HelveticaNeueLT Std Thin" panose="020B0403020202020204" pitchFamily="34" charset="0"/>
                <a:ea typeface="+mj-ea"/>
                <a:cs typeface="+mj-cs"/>
              </a:rPr>
              <a:t>Has a double majority been achieved?</a:t>
            </a:r>
          </a:p>
        </p:txBody>
      </p:sp>
    </p:spTree>
    <p:extLst>
      <p:ext uri="{BB962C8B-B14F-4D97-AF65-F5344CB8AC3E}">
        <p14:creationId xmlns:p14="http://schemas.microsoft.com/office/powerpoint/2010/main" val="16771889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079E3D6-DEF3-0F21-1E62-95305E3B0F4C}"/>
              </a:ext>
            </a:extLst>
          </p:cNvPr>
          <p:cNvPicPr>
            <a:picLocks noChangeAspect="1"/>
          </p:cNvPicPr>
          <p:nvPr/>
        </p:nvPicPr>
        <p:blipFill>
          <a:blip r:embed="rId2">
            <a:extLst>
              <a:ext uri="{28A0092B-C50C-407E-A947-70E740481C1C}">
                <a14:useLocalDpi xmlns:a14="http://schemas.microsoft.com/office/drawing/2010/main" val="0"/>
              </a:ext>
            </a:extLst>
          </a:blip>
          <a:srcRect t="625" b="625"/>
          <a:stretch/>
        </p:blipFill>
        <p:spPr>
          <a:xfrm>
            <a:off x="20" y="1282"/>
            <a:ext cx="12191980" cy="6856718"/>
          </a:xfrm>
          <a:prstGeom prst="rect">
            <a:avLst/>
          </a:prstGeom>
        </p:spPr>
      </p:pic>
      <p:sp>
        <p:nvSpPr>
          <p:cNvPr id="2" name="TextBox 1">
            <a:extLst>
              <a:ext uri="{FF2B5EF4-FFF2-40B4-BE49-F238E27FC236}">
                <a16:creationId xmlns:a16="http://schemas.microsoft.com/office/drawing/2014/main" id="{7636DE6E-534F-D64B-96E3-B36A221E8EA7}"/>
              </a:ext>
            </a:extLst>
          </p:cNvPr>
          <p:cNvSpPr txBox="1"/>
          <p:nvPr/>
        </p:nvSpPr>
        <p:spPr>
          <a:xfrm>
            <a:off x="2408545" y="5873652"/>
            <a:ext cx="7993887" cy="730932"/>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r>
              <a:rPr lang="en-AU" sz="3600" b="1" dirty="0">
                <a:solidFill>
                  <a:schemeClr val="bg1">
                    <a:lumMod val="95000"/>
                  </a:schemeClr>
                </a:solidFill>
                <a:latin typeface="HelveticaNeueLT Std Thin" panose="020B0403020202020204" pitchFamily="34" charset="0"/>
                <a:ea typeface="+mj-ea"/>
                <a:cs typeface="+mj-cs"/>
              </a:rPr>
              <a:t>Has a double majority been achieved?</a:t>
            </a:r>
          </a:p>
        </p:txBody>
      </p:sp>
    </p:spTree>
    <p:extLst>
      <p:ext uri="{BB962C8B-B14F-4D97-AF65-F5344CB8AC3E}">
        <p14:creationId xmlns:p14="http://schemas.microsoft.com/office/powerpoint/2010/main" val="4179974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3EDBE-8B9C-BE47-3730-3ED07BE399DD}"/>
              </a:ext>
            </a:extLst>
          </p:cNvPr>
          <p:cNvSpPr>
            <a:spLocks noGrp="1"/>
          </p:cNvSpPr>
          <p:nvPr>
            <p:ph type="title"/>
          </p:nvPr>
        </p:nvSpPr>
        <p:spPr/>
        <p:txBody>
          <a:bodyPr/>
          <a:lstStyle/>
          <a:p>
            <a:r>
              <a:rPr lang="en-AU" b="1" dirty="0"/>
              <a:t>Informing your vote - Stop and consider</a:t>
            </a:r>
          </a:p>
        </p:txBody>
      </p:sp>
      <p:sp>
        <p:nvSpPr>
          <p:cNvPr id="10" name="Text Placeholder 4">
            <a:extLst>
              <a:ext uri="{FF2B5EF4-FFF2-40B4-BE49-F238E27FC236}">
                <a16:creationId xmlns:a16="http://schemas.microsoft.com/office/drawing/2014/main" id="{9E0FA980-CD00-3C71-A6AB-5638946BECEA}"/>
              </a:ext>
            </a:extLst>
          </p:cNvPr>
          <p:cNvSpPr txBox="1">
            <a:spLocks/>
          </p:cNvSpPr>
          <p:nvPr/>
        </p:nvSpPr>
        <p:spPr>
          <a:xfrm>
            <a:off x="4850489" y="5183045"/>
            <a:ext cx="2293889" cy="1087126"/>
          </a:xfrm>
          <a:prstGeom prst="rect">
            <a:avLst/>
          </a:prstGeom>
        </p:spPr>
        <p:txBody>
          <a:bodyPr vert="horz" lIns="91440" tIns="45720" rIns="91440" bIns="45720" rtlCol="0">
            <a:norm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1" i="0" u="none" strike="noStrike" kern="1200" cap="none" spc="0" normalizeH="0" baseline="0" noProof="0" dirty="0">
                <a:ln>
                  <a:noFill/>
                </a:ln>
                <a:solidFill>
                  <a:schemeClr val="tx1"/>
                </a:solidFill>
                <a:effectLst/>
                <a:uLnTx/>
                <a:uFillTx/>
                <a:latin typeface="HelveticaNeueLT Std Lt"/>
                <a:ea typeface="+mn-ea"/>
                <a:cs typeface="+mn-cs"/>
              </a:rPr>
              <a:t>Is </a:t>
            </a:r>
            <a:r>
              <a:rPr lang="en-AU" sz="2400" b="1" dirty="0">
                <a:solidFill>
                  <a:schemeClr val="tx1"/>
                </a:solidFill>
                <a:latin typeface="HelveticaNeueLT Std Lt"/>
              </a:rPr>
              <a:t>the information</a:t>
            </a:r>
            <a:r>
              <a:rPr kumimoji="0" lang="en-AU" sz="2400" b="1" i="0" u="none" strike="noStrike" kern="1200" cap="none" spc="0" normalizeH="0" baseline="0" noProof="0" dirty="0">
                <a:ln>
                  <a:noFill/>
                </a:ln>
                <a:solidFill>
                  <a:schemeClr val="tx1"/>
                </a:solidFill>
                <a:effectLst/>
                <a:uLnTx/>
                <a:uFillTx/>
                <a:latin typeface="HelveticaNeueLT Std Lt"/>
                <a:ea typeface="+mn-ea"/>
                <a:cs typeface="+mn-cs"/>
              </a:rPr>
              <a:t> Reliable?</a:t>
            </a:r>
            <a:endParaRPr kumimoji="0" lang="en-AU" b="1" i="0" u="none" strike="noStrike" kern="1200" cap="none" spc="0" normalizeH="0" baseline="0" noProof="0" dirty="0">
              <a:ln>
                <a:noFill/>
              </a:ln>
              <a:solidFill>
                <a:schemeClr val="tx1"/>
              </a:solidFill>
              <a:effectLst/>
              <a:uLnTx/>
              <a:uFillTx/>
              <a:latin typeface="HelveticaNeueLT Std Lt"/>
              <a:ea typeface="+mn-ea"/>
              <a:cs typeface="+mn-cs"/>
            </a:endParaRPr>
          </a:p>
        </p:txBody>
      </p:sp>
      <p:sp>
        <p:nvSpPr>
          <p:cNvPr id="11" name="Text Placeholder 5">
            <a:extLst>
              <a:ext uri="{FF2B5EF4-FFF2-40B4-BE49-F238E27FC236}">
                <a16:creationId xmlns:a16="http://schemas.microsoft.com/office/drawing/2014/main" id="{53AD6351-51F5-3622-579D-BAADAE0D7EB2}"/>
              </a:ext>
            </a:extLst>
          </p:cNvPr>
          <p:cNvSpPr txBox="1">
            <a:spLocks/>
          </p:cNvSpPr>
          <p:nvPr/>
        </p:nvSpPr>
        <p:spPr>
          <a:xfrm>
            <a:off x="8413144" y="5183045"/>
            <a:ext cx="2293889" cy="1217755"/>
          </a:xfrm>
          <a:prstGeom prst="rect">
            <a:avLst/>
          </a:prstGeom>
        </p:spPr>
        <p:txBody>
          <a:bodyPr vert="horz" lIns="91440" tIns="45720" rIns="91440" bIns="45720" rtlCol="0">
            <a:normAutofit/>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ts val="0"/>
              </a:spcAft>
              <a:buClr>
                <a:srgbClr val="6E267B"/>
              </a:buClr>
              <a:buSzPct val="80000"/>
              <a:buFontTx/>
              <a:buNone/>
              <a:tabLst/>
              <a:defRPr/>
            </a:pPr>
            <a:r>
              <a:rPr kumimoji="0" lang="en-AU" sz="2400" b="1" i="0" u="none" strike="noStrike" kern="1200" cap="none" spc="0" normalizeH="0" baseline="0" noProof="0" dirty="0">
                <a:ln>
                  <a:noFill/>
                </a:ln>
                <a:solidFill>
                  <a:schemeClr val="tx1"/>
                </a:solidFill>
                <a:effectLst/>
                <a:uLnTx/>
                <a:uFillTx/>
                <a:latin typeface="HelveticaNeueLT Std Lt"/>
                <a:ea typeface="+mn-ea"/>
                <a:cs typeface="+mn-cs"/>
              </a:rPr>
              <a:t>Is </a:t>
            </a:r>
            <a:r>
              <a:rPr lang="en-AU" sz="2400" b="1" dirty="0">
                <a:solidFill>
                  <a:schemeClr val="tx1"/>
                </a:solidFill>
                <a:latin typeface="HelveticaNeueLT Std Lt"/>
              </a:rPr>
              <a:t>the information </a:t>
            </a:r>
            <a:r>
              <a:rPr kumimoji="0" lang="en-AU" sz="2400" b="1" i="0" u="none" strike="noStrike" kern="1200" cap="none" spc="0" normalizeH="0" baseline="0" noProof="0" dirty="0">
                <a:ln>
                  <a:noFill/>
                </a:ln>
                <a:solidFill>
                  <a:schemeClr val="tx1"/>
                </a:solidFill>
                <a:effectLst/>
                <a:uLnTx/>
                <a:uFillTx/>
                <a:latin typeface="HelveticaNeueLT Std Lt"/>
                <a:ea typeface="+mn-ea"/>
                <a:cs typeface="+mn-cs"/>
              </a:rPr>
              <a:t>Current?</a:t>
            </a:r>
          </a:p>
        </p:txBody>
      </p:sp>
      <p:pic>
        <p:nvPicPr>
          <p:cNvPr id="12" name="Picture 11">
            <a:extLst>
              <a:ext uri="{FF2B5EF4-FFF2-40B4-BE49-F238E27FC236}">
                <a16:creationId xmlns:a16="http://schemas.microsoft.com/office/drawing/2014/main" id="{C85A7F08-CB37-A1A3-C853-6362AE72C6BC}"/>
              </a:ext>
            </a:extLst>
          </p:cNvPr>
          <p:cNvPicPr>
            <a:picLocks noChangeAspect="1"/>
          </p:cNvPicPr>
          <p:nvPr/>
        </p:nvPicPr>
        <p:blipFill rotWithShape="1">
          <a:blip r:embed="rId2"/>
          <a:srcRect r="31298"/>
          <a:stretch/>
        </p:blipFill>
        <p:spPr>
          <a:xfrm>
            <a:off x="4587299" y="2002648"/>
            <a:ext cx="6446013" cy="2804403"/>
          </a:xfrm>
          <a:prstGeom prst="rect">
            <a:avLst/>
          </a:prstGeom>
        </p:spPr>
      </p:pic>
      <p:pic>
        <p:nvPicPr>
          <p:cNvPr id="5" name="Picture 4">
            <a:extLst>
              <a:ext uri="{FF2B5EF4-FFF2-40B4-BE49-F238E27FC236}">
                <a16:creationId xmlns:a16="http://schemas.microsoft.com/office/drawing/2014/main" id="{BD118427-E029-110E-A0DE-828071D630A4}"/>
              </a:ext>
            </a:extLst>
          </p:cNvPr>
          <p:cNvPicPr>
            <a:picLocks noChangeAspect="1"/>
          </p:cNvPicPr>
          <p:nvPr/>
        </p:nvPicPr>
        <p:blipFill>
          <a:blip r:embed="rId3"/>
          <a:stretch>
            <a:fillRect/>
          </a:stretch>
        </p:blipFill>
        <p:spPr>
          <a:xfrm>
            <a:off x="1006642" y="1893055"/>
            <a:ext cx="2783305" cy="2913996"/>
          </a:xfrm>
          <a:prstGeom prst="rect">
            <a:avLst/>
          </a:prstGeom>
        </p:spPr>
      </p:pic>
      <p:sp>
        <p:nvSpPr>
          <p:cNvPr id="6" name="Text Placeholder 4">
            <a:extLst>
              <a:ext uri="{FF2B5EF4-FFF2-40B4-BE49-F238E27FC236}">
                <a16:creationId xmlns:a16="http://schemas.microsoft.com/office/drawing/2014/main" id="{BDF8148A-B1FF-5737-A30A-C007D6342007}"/>
              </a:ext>
            </a:extLst>
          </p:cNvPr>
          <p:cNvSpPr txBox="1">
            <a:spLocks/>
          </p:cNvSpPr>
          <p:nvPr/>
        </p:nvSpPr>
        <p:spPr>
          <a:xfrm>
            <a:off x="1006642" y="5183045"/>
            <a:ext cx="2870918" cy="449275"/>
          </a:xfrm>
          <a:prstGeom prst="rect">
            <a:avLst/>
          </a:prstGeom>
        </p:spPr>
        <p:txBody>
          <a:bodyPr vert="horz" lIns="91440" tIns="45720" rIns="91440" bIns="45720" rtlCol="0">
            <a:norm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1" i="0" u="none" strike="noStrike" kern="1200" cap="none" spc="0" normalizeH="0" baseline="0" noProof="0" dirty="0">
                <a:ln>
                  <a:noFill/>
                </a:ln>
                <a:solidFill>
                  <a:schemeClr val="tx1"/>
                </a:solidFill>
                <a:effectLst/>
                <a:uLnTx/>
                <a:uFillTx/>
                <a:latin typeface="HelveticaNeueLT Std Lt"/>
                <a:ea typeface="+mn-ea"/>
                <a:cs typeface="+mn-cs"/>
              </a:rPr>
              <a:t>Check the source:</a:t>
            </a:r>
            <a:endParaRPr kumimoji="0" lang="en-AU" b="1" i="0" u="none" strike="noStrike" kern="1200" cap="none" spc="0" normalizeH="0" baseline="0" noProof="0" dirty="0">
              <a:ln>
                <a:noFill/>
              </a:ln>
              <a:solidFill>
                <a:schemeClr val="tx1"/>
              </a:solidFill>
              <a:effectLst/>
              <a:uLnTx/>
              <a:uFillTx/>
              <a:latin typeface="HelveticaNeueLT Std Lt"/>
              <a:ea typeface="+mn-ea"/>
              <a:cs typeface="+mn-cs"/>
            </a:endParaRPr>
          </a:p>
        </p:txBody>
      </p:sp>
    </p:spTree>
    <p:extLst>
      <p:ext uri="{BB962C8B-B14F-4D97-AF65-F5344CB8AC3E}">
        <p14:creationId xmlns:p14="http://schemas.microsoft.com/office/powerpoint/2010/main" val="3092199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919C8-09FF-A016-764F-3D1B849F824F}"/>
              </a:ext>
            </a:extLst>
          </p:cNvPr>
          <p:cNvSpPr>
            <a:spLocks noGrp="1"/>
          </p:cNvSpPr>
          <p:nvPr>
            <p:ph type="title"/>
          </p:nvPr>
        </p:nvSpPr>
        <p:spPr>
          <a:xfrm>
            <a:off x="838200" y="789002"/>
            <a:ext cx="10515600" cy="1325563"/>
          </a:xfrm>
        </p:spPr>
        <p:txBody>
          <a:bodyPr/>
          <a:lstStyle/>
          <a:p>
            <a:r>
              <a:rPr lang="en-AU" b="1" dirty="0"/>
              <a:t>Working at a referendum offers:</a:t>
            </a:r>
          </a:p>
        </p:txBody>
      </p:sp>
      <p:sp>
        <p:nvSpPr>
          <p:cNvPr id="3" name="Content Placeholder 2">
            <a:extLst>
              <a:ext uri="{FF2B5EF4-FFF2-40B4-BE49-F238E27FC236}">
                <a16:creationId xmlns:a16="http://schemas.microsoft.com/office/drawing/2014/main" id="{AF891466-AFAA-02A2-9853-A0F9DBD38B77}"/>
              </a:ext>
            </a:extLst>
          </p:cNvPr>
          <p:cNvSpPr>
            <a:spLocks noGrp="1"/>
          </p:cNvSpPr>
          <p:nvPr>
            <p:ph sz="half" idx="1"/>
          </p:nvPr>
        </p:nvSpPr>
        <p:spPr>
          <a:xfrm>
            <a:off x="592441" y="2118269"/>
            <a:ext cx="4089400" cy="3959057"/>
          </a:xfrm>
        </p:spPr>
        <p:txBody>
          <a:bodyPr/>
          <a:lstStyle/>
          <a:p>
            <a:pPr eaLnBrk="0" fontAlgn="base" hangingPunct="0">
              <a:lnSpc>
                <a:spcPct val="90000"/>
              </a:lnSpc>
              <a:spcBef>
                <a:spcPct val="0"/>
              </a:spcBef>
              <a:spcAft>
                <a:spcPts val="600"/>
              </a:spcAft>
            </a:pPr>
            <a:r>
              <a:rPr kumimoji="0" lang="en-US" altLang="en-US" sz="2800" b="0" i="0" u="none" strike="noStrike" cap="none" normalizeH="0" baseline="0" dirty="0">
                <a:ln>
                  <a:noFill/>
                </a:ln>
                <a:effectLst/>
              </a:rPr>
              <a:t>paid work</a:t>
            </a:r>
          </a:p>
          <a:p>
            <a:pPr eaLnBrk="0" fontAlgn="base" hangingPunct="0">
              <a:lnSpc>
                <a:spcPct val="90000"/>
              </a:lnSpc>
              <a:spcBef>
                <a:spcPct val="0"/>
              </a:spcBef>
              <a:spcAft>
                <a:spcPts val="600"/>
              </a:spcAft>
            </a:pPr>
            <a:r>
              <a:rPr kumimoji="0" lang="en-US" altLang="en-US" sz="2800" b="0" i="0" u="none" strike="noStrike" cap="none" normalizeH="0" baseline="0" dirty="0">
                <a:ln>
                  <a:noFill/>
                </a:ln>
                <a:effectLst/>
              </a:rPr>
              <a:t>short-term employment opportunities</a:t>
            </a:r>
          </a:p>
          <a:p>
            <a:pPr eaLnBrk="0" fontAlgn="base" hangingPunct="0">
              <a:lnSpc>
                <a:spcPct val="90000"/>
              </a:lnSpc>
              <a:spcBef>
                <a:spcPct val="0"/>
              </a:spcBef>
              <a:spcAft>
                <a:spcPts val="600"/>
              </a:spcAft>
            </a:pPr>
            <a:r>
              <a:rPr kumimoji="0" lang="en-US" altLang="en-US" sz="2800" b="0" i="0" u="none" strike="noStrike" cap="none" normalizeH="0" baseline="0" dirty="0">
                <a:ln>
                  <a:noFill/>
                </a:ln>
                <a:effectLst/>
              </a:rPr>
              <a:t>on the job training and support</a:t>
            </a:r>
          </a:p>
          <a:p>
            <a:pPr eaLnBrk="0" fontAlgn="base" hangingPunct="0">
              <a:lnSpc>
                <a:spcPct val="90000"/>
              </a:lnSpc>
              <a:spcBef>
                <a:spcPct val="0"/>
              </a:spcBef>
              <a:spcAft>
                <a:spcPts val="600"/>
              </a:spcAft>
            </a:pPr>
            <a:r>
              <a:rPr kumimoji="0" lang="en-US" altLang="en-US" sz="2800" b="0" i="0" u="none" strike="noStrike" cap="none" normalizeH="0" baseline="0" dirty="0">
                <a:ln>
                  <a:noFill/>
                </a:ln>
                <a:effectLst/>
              </a:rPr>
              <a:t>a unique work experience and an opportunity to gain new skills. </a:t>
            </a:r>
          </a:p>
          <a:p>
            <a:endParaRPr lang="en-AU" dirty="0"/>
          </a:p>
        </p:txBody>
      </p:sp>
      <p:sp>
        <p:nvSpPr>
          <p:cNvPr id="6" name="TextBox 5">
            <a:extLst>
              <a:ext uri="{FF2B5EF4-FFF2-40B4-BE49-F238E27FC236}">
                <a16:creationId xmlns:a16="http://schemas.microsoft.com/office/drawing/2014/main" id="{5109AC0A-B233-BC7C-0B0C-B340950494C3}"/>
              </a:ext>
            </a:extLst>
          </p:cNvPr>
          <p:cNvSpPr txBox="1"/>
          <p:nvPr/>
        </p:nvSpPr>
        <p:spPr>
          <a:xfrm>
            <a:off x="5738374" y="2473678"/>
            <a:ext cx="3062726" cy="400110"/>
          </a:xfrm>
          <a:prstGeom prst="rect">
            <a:avLst/>
          </a:prstGeom>
          <a:noFill/>
        </p:spPr>
        <p:txBody>
          <a:bodyPr wrap="square">
            <a:spAutoFit/>
          </a:bodyPr>
          <a:lstStyle/>
          <a:p>
            <a:r>
              <a:rPr lang="en-AU" sz="2000" b="1" dirty="0">
                <a:solidFill>
                  <a:schemeClr val="tx1">
                    <a:lumMod val="50000"/>
                  </a:schemeClr>
                </a:solidFill>
              </a:rPr>
              <a:t>Why work at an election?</a:t>
            </a:r>
          </a:p>
        </p:txBody>
      </p:sp>
      <p:pic>
        <p:nvPicPr>
          <p:cNvPr id="9" name="Online Media 2" title="Luana's story">
            <a:hlinkClick r:id="" action="ppaction://media"/>
            <a:extLst>
              <a:ext uri="{FF2B5EF4-FFF2-40B4-BE49-F238E27FC236}">
                <a16:creationId xmlns:a16="http://schemas.microsoft.com/office/drawing/2014/main" id="{34D71375-5A11-6513-45F0-66667A2F12E0}"/>
              </a:ext>
            </a:extLst>
          </p:cNvPr>
          <p:cNvPicPr>
            <a:picLocks noRot="1" noChangeAspect="1"/>
          </p:cNvPicPr>
          <p:nvPr>
            <a:videoFile r:link="rId1"/>
          </p:nvPr>
        </p:nvPicPr>
        <p:blipFill>
          <a:blip r:embed="rId3"/>
          <a:stretch>
            <a:fillRect/>
          </a:stretch>
        </p:blipFill>
        <p:spPr>
          <a:xfrm>
            <a:off x="5086261" y="3232901"/>
            <a:ext cx="4468598" cy="2524759"/>
          </a:xfrm>
          <a:prstGeom prst="rect">
            <a:avLst/>
          </a:prstGeom>
        </p:spPr>
      </p:pic>
      <p:grpSp>
        <p:nvGrpSpPr>
          <p:cNvPr id="7" name="Group 6">
            <a:extLst>
              <a:ext uri="{FF2B5EF4-FFF2-40B4-BE49-F238E27FC236}">
                <a16:creationId xmlns:a16="http://schemas.microsoft.com/office/drawing/2014/main" id="{BA87FE49-B177-CBF5-97DE-406DF57161C5}"/>
              </a:ext>
            </a:extLst>
          </p:cNvPr>
          <p:cNvGrpSpPr/>
          <p:nvPr/>
        </p:nvGrpSpPr>
        <p:grpSpPr>
          <a:xfrm>
            <a:off x="10553178" y="5255035"/>
            <a:ext cx="1272048" cy="1272048"/>
            <a:chOff x="2408244" y="5441302"/>
            <a:chExt cx="1272048" cy="1272048"/>
          </a:xfrm>
        </p:grpSpPr>
        <p:sp>
          <p:nvSpPr>
            <p:cNvPr id="4" name="Oval 3">
              <a:extLst>
                <a:ext uri="{FF2B5EF4-FFF2-40B4-BE49-F238E27FC236}">
                  <a16:creationId xmlns:a16="http://schemas.microsoft.com/office/drawing/2014/main" id="{C02AB99E-F13D-51C2-FDF8-2B2B76181882}"/>
                </a:ext>
              </a:extLst>
            </p:cNvPr>
            <p:cNvSpPr/>
            <p:nvPr/>
          </p:nvSpPr>
          <p:spPr>
            <a:xfrm>
              <a:off x="2408244" y="5441302"/>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Graphic 4">
              <a:extLst>
                <a:ext uri="{FF2B5EF4-FFF2-40B4-BE49-F238E27FC236}">
                  <a16:creationId xmlns:a16="http://schemas.microsoft.com/office/drawing/2014/main" id="{F17E3524-CF2F-E381-EF36-F3C0275EDC9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37141" y="5608284"/>
              <a:ext cx="856880" cy="921428"/>
            </a:xfrm>
            <a:prstGeom prst="rect">
              <a:avLst/>
            </a:prstGeom>
          </p:spPr>
        </p:pic>
      </p:grpSp>
    </p:spTree>
    <p:extLst>
      <p:ext uri="{BB962C8B-B14F-4D97-AF65-F5344CB8AC3E}">
        <p14:creationId xmlns:p14="http://schemas.microsoft.com/office/powerpoint/2010/main" val="1151891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ABE1108-6423-4E53-85A1-817683043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BF17D6-6E92-F725-8EE1-B5BACF84F312}"/>
              </a:ext>
            </a:extLst>
          </p:cNvPr>
          <p:cNvSpPr>
            <a:spLocks noGrp="1"/>
          </p:cNvSpPr>
          <p:nvPr>
            <p:ph type="title"/>
          </p:nvPr>
        </p:nvSpPr>
        <p:spPr>
          <a:xfrm>
            <a:off x="4833366" y="543070"/>
            <a:ext cx="6870954" cy="1675626"/>
          </a:xfrm>
        </p:spPr>
        <p:txBody>
          <a:bodyPr vert="horz" lIns="91440" tIns="45720" rIns="91440" bIns="45720" rtlCol="0" anchor="ctr">
            <a:normAutofit/>
          </a:bodyPr>
          <a:lstStyle/>
          <a:p>
            <a:r>
              <a:rPr lang="en-US" sz="4000" b="1" kern="1200">
                <a:solidFill>
                  <a:schemeClr val="tx1"/>
                </a:solidFill>
                <a:latin typeface="+mj-lt"/>
                <a:ea typeface="+mj-ea"/>
                <a:cs typeface="+mj-cs"/>
              </a:rPr>
              <a:t>Wrap Up…</a:t>
            </a:r>
            <a:endParaRPr lang="en-US" sz="4000" kern="1200">
              <a:solidFill>
                <a:schemeClr val="tx1"/>
              </a:solidFill>
              <a:latin typeface="+mj-lt"/>
              <a:ea typeface="+mj-ea"/>
              <a:cs typeface="+mj-cs"/>
            </a:endParaRPr>
          </a:p>
        </p:txBody>
      </p:sp>
      <p:pic>
        <p:nvPicPr>
          <p:cNvPr id="6" name="Picture 5" descr="A group of people walking on a sidewalk&#10;&#10;Description automatically generated">
            <a:extLst>
              <a:ext uri="{FF2B5EF4-FFF2-40B4-BE49-F238E27FC236}">
                <a16:creationId xmlns:a16="http://schemas.microsoft.com/office/drawing/2014/main" id="{C2CBD6A2-C4C4-6AAC-621D-3B2DE2292187}"/>
              </a:ext>
            </a:extLst>
          </p:cNvPr>
          <p:cNvPicPr>
            <a:picLocks noChangeAspect="1"/>
          </p:cNvPicPr>
          <p:nvPr/>
        </p:nvPicPr>
        <p:blipFill rotWithShape="1">
          <a:blip r:embed="rId2">
            <a:extLst>
              <a:ext uri="{28A0092B-C50C-407E-A947-70E740481C1C}">
                <a14:useLocalDpi xmlns:a14="http://schemas.microsoft.com/office/drawing/2010/main" val="0"/>
              </a:ext>
            </a:extLst>
          </a:blip>
          <a:srcRect t="4961" r="3" b="17603"/>
          <a:stretch/>
        </p:blipFill>
        <p:spPr>
          <a:xfrm>
            <a:off x="20" y="1"/>
            <a:ext cx="4187091" cy="2164321"/>
          </a:xfrm>
          <a:prstGeom prst="rect">
            <a:avLst/>
          </a:prstGeom>
        </p:spPr>
      </p:pic>
      <p:pic>
        <p:nvPicPr>
          <p:cNvPr id="5" name="Content Placeholder 4">
            <a:extLst>
              <a:ext uri="{FF2B5EF4-FFF2-40B4-BE49-F238E27FC236}">
                <a16:creationId xmlns:a16="http://schemas.microsoft.com/office/drawing/2014/main" id="{4A027ED5-8C61-769E-9021-25DCD83A44ED}"/>
              </a:ext>
            </a:extLst>
          </p:cNvPr>
          <p:cNvPicPr>
            <a:picLocks noGrp="1" noChangeAspect="1"/>
          </p:cNvPicPr>
          <p:nvPr>
            <p:ph sz="half" idx="1"/>
          </p:nvPr>
        </p:nvPicPr>
        <p:blipFill rotWithShape="1">
          <a:blip r:embed="rId3"/>
          <a:srcRect t="14417" r="3" b="10124"/>
          <a:stretch/>
        </p:blipFill>
        <p:spPr>
          <a:xfrm>
            <a:off x="20" y="2342320"/>
            <a:ext cx="4187091" cy="2164321"/>
          </a:xfrm>
          <a:prstGeom prst="rect">
            <a:avLst/>
          </a:prstGeom>
        </p:spPr>
      </p:pic>
      <p:pic>
        <p:nvPicPr>
          <p:cNvPr id="8" name="Picture 7" descr="A picture containing clothing, person, indoor, human face&#10;&#10;Description automatically generated">
            <a:extLst>
              <a:ext uri="{FF2B5EF4-FFF2-40B4-BE49-F238E27FC236}">
                <a16:creationId xmlns:a16="http://schemas.microsoft.com/office/drawing/2014/main" id="{AF5660B8-0CDE-248A-BE3E-F9B28843530A}"/>
              </a:ext>
            </a:extLst>
          </p:cNvPr>
          <p:cNvPicPr>
            <a:picLocks noChangeAspect="1"/>
          </p:cNvPicPr>
          <p:nvPr/>
        </p:nvPicPr>
        <p:blipFill rotWithShape="1">
          <a:blip r:embed="rId4">
            <a:extLst>
              <a:ext uri="{28A0092B-C50C-407E-A947-70E740481C1C}">
                <a14:useLocalDpi xmlns:a14="http://schemas.microsoft.com/office/drawing/2010/main" val="0"/>
              </a:ext>
            </a:extLst>
          </a:blip>
          <a:srcRect t="8106" r="3" b="3"/>
          <a:stretch/>
        </p:blipFill>
        <p:spPr>
          <a:xfrm>
            <a:off x="20" y="4693680"/>
            <a:ext cx="4187091" cy="2164321"/>
          </a:xfrm>
          <a:prstGeom prst="rect">
            <a:avLst/>
          </a:prstGeom>
        </p:spPr>
      </p:pic>
      <p:sp>
        <p:nvSpPr>
          <p:cNvPr id="4" name="Content Placeholder 3">
            <a:extLst>
              <a:ext uri="{FF2B5EF4-FFF2-40B4-BE49-F238E27FC236}">
                <a16:creationId xmlns:a16="http://schemas.microsoft.com/office/drawing/2014/main" id="{CB71BED0-0ECC-1A8D-EA93-7BFF1E97A0D3}"/>
              </a:ext>
            </a:extLst>
          </p:cNvPr>
          <p:cNvSpPr>
            <a:spLocks noGrp="1"/>
          </p:cNvSpPr>
          <p:nvPr>
            <p:ph sz="half" idx="2"/>
          </p:nvPr>
        </p:nvSpPr>
        <p:spPr>
          <a:xfrm>
            <a:off x="4833366" y="2399720"/>
            <a:ext cx="5234365" cy="2461529"/>
          </a:xfrm>
        </p:spPr>
        <p:txBody>
          <a:bodyPr vert="horz" lIns="91440" tIns="45720" rIns="91440" bIns="45720" rtlCol="0">
            <a:normAutofit/>
          </a:bodyPr>
          <a:lstStyle/>
          <a:p>
            <a:pPr marL="342900"/>
            <a:r>
              <a:rPr lang="en-US" sz="2000" dirty="0"/>
              <a:t>Why voting is important</a:t>
            </a:r>
          </a:p>
          <a:p>
            <a:pPr marL="342900"/>
            <a:r>
              <a:rPr lang="en-US" sz="2000" dirty="0"/>
              <a:t>What is a referendum</a:t>
            </a:r>
          </a:p>
          <a:p>
            <a:pPr marL="342900"/>
            <a:r>
              <a:rPr lang="en-US" sz="2000" dirty="0"/>
              <a:t>Filling out a voting form</a:t>
            </a:r>
          </a:p>
          <a:p>
            <a:pPr marL="342900"/>
            <a:r>
              <a:rPr lang="en-US" sz="2000" dirty="0"/>
              <a:t>How a result is decided – Double Majority</a:t>
            </a:r>
          </a:p>
          <a:p>
            <a:pPr marL="342900"/>
            <a:r>
              <a:rPr lang="en-US" sz="2000" dirty="0"/>
              <a:t>Stopping and considering the information</a:t>
            </a:r>
          </a:p>
          <a:p>
            <a:endParaRPr lang="en-US" sz="2000" dirty="0"/>
          </a:p>
        </p:txBody>
      </p:sp>
    </p:spTree>
    <p:extLst>
      <p:ext uri="{BB962C8B-B14F-4D97-AF65-F5344CB8AC3E}">
        <p14:creationId xmlns:p14="http://schemas.microsoft.com/office/powerpoint/2010/main" val="1433517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3692AC9-C1EA-48E1-EDFF-FC8664176D82}"/>
              </a:ext>
            </a:extLst>
          </p:cNvPr>
          <p:cNvSpPr>
            <a:spLocks noGrp="1"/>
          </p:cNvSpPr>
          <p:nvPr>
            <p:ph idx="1"/>
          </p:nvPr>
        </p:nvSpPr>
        <p:spPr>
          <a:xfrm>
            <a:off x="3161675" y="2305310"/>
            <a:ext cx="5257800" cy="2866296"/>
          </a:xfrm>
        </p:spPr>
        <p:txBody>
          <a:bodyPr/>
          <a:lstStyle/>
          <a:p>
            <a:pPr marL="0" indent="0">
              <a:buNone/>
            </a:pPr>
            <a:r>
              <a:rPr lang="en-AU" sz="2800" dirty="0">
                <a:effectLst/>
                <a:latin typeface="Calibri" panose="020F0502020204030204" pitchFamily="34" charset="0"/>
                <a:ea typeface="Times New Roman" panose="02020603050405020304" pitchFamily="18" charset="0"/>
                <a:cs typeface="Times New Roman" panose="02020603050405020304" pitchFamily="18" charset="0"/>
              </a:rPr>
              <a:t>Aboriginal and Torres Strait Islander people are advised that the following presentation may contain images and voices of deceased persons.</a:t>
            </a:r>
            <a:endParaRPr lang="en-AU" sz="3600" dirty="0"/>
          </a:p>
          <a:p>
            <a:pPr marL="0" indent="0">
              <a:buNone/>
            </a:pPr>
            <a:endParaRPr lang="en-AU" dirty="0"/>
          </a:p>
        </p:txBody>
      </p:sp>
    </p:spTree>
    <p:extLst>
      <p:ext uri="{BB962C8B-B14F-4D97-AF65-F5344CB8AC3E}">
        <p14:creationId xmlns:p14="http://schemas.microsoft.com/office/powerpoint/2010/main" val="648181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2BC485-7C03-8E6F-6A2C-E76CA2CD9CFD}"/>
              </a:ext>
            </a:extLst>
          </p:cNvPr>
          <p:cNvSpPr>
            <a:spLocks noGrp="1"/>
          </p:cNvSpPr>
          <p:nvPr>
            <p:ph idx="1"/>
          </p:nvPr>
        </p:nvSpPr>
        <p:spPr>
          <a:xfrm>
            <a:off x="904875" y="2644775"/>
            <a:ext cx="10515600" cy="2898775"/>
          </a:xfrm>
        </p:spPr>
        <p:txBody>
          <a:bodyPr>
            <a:normAutofit/>
          </a:bodyPr>
          <a:lstStyle/>
          <a:p>
            <a:pPr marL="0" indent="0">
              <a:buNone/>
            </a:pPr>
            <a:r>
              <a:rPr lang="en-AU" i="1" dirty="0">
                <a:effectLst/>
                <a:latin typeface="Calibri" panose="020F0502020204030204" pitchFamily="34" charset="0"/>
                <a:ea typeface="Times New Roman" panose="02020603050405020304" pitchFamily="18" charset="0"/>
              </a:rPr>
              <a:t>The AEC maintains strict political and issue neutrality. This information is provided for public awareness of the referendum process. The AEC is unable to control the context in which this information may be presented. The original can be viewed at aec.gov.au. Any additional commentary or content are not endorsed by the AEC.</a:t>
            </a:r>
            <a:r>
              <a:rPr lang="en-AU" dirty="0">
                <a:effectLst/>
                <a:latin typeface="Calibri" panose="020F0502020204030204" pitchFamily="34" charset="0"/>
                <a:ea typeface="Times New Roman" panose="02020603050405020304" pitchFamily="18" charset="0"/>
              </a:rPr>
              <a:t> </a:t>
            </a:r>
            <a:endParaRPr lang="en-AU" dirty="0"/>
          </a:p>
        </p:txBody>
      </p:sp>
      <p:sp>
        <p:nvSpPr>
          <p:cNvPr id="2" name="Title 1">
            <a:extLst>
              <a:ext uri="{FF2B5EF4-FFF2-40B4-BE49-F238E27FC236}">
                <a16:creationId xmlns:a16="http://schemas.microsoft.com/office/drawing/2014/main" id="{59E1B138-E046-792B-FDCF-76B4B994446B}"/>
              </a:ext>
            </a:extLst>
          </p:cNvPr>
          <p:cNvSpPr>
            <a:spLocks noGrp="1"/>
          </p:cNvSpPr>
          <p:nvPr/>
        </p:nvSpPr>
        <p:spPr>
          <a:xfrm>
            <a:off x="723900" y="50006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4800" dirty="0"/>
              <a:t>Disclaimer</a:t>
            </a:r>
            <a:endParaRPr lang="en-AU" dirty="0"/>
          </a:p>
        </p:txBody>
      </p:sp>
    </p:spTree>
    <p:extLst>
      <p:ext uri="{BB962C8B-B14F-4D97-AF65-F5344CB8AC3E}">
        <p14:creationId xmlns:p14="http://schemas.microsoft.com/office/powerpoint/2010/main" val="723584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D9F1ACC-E3C3-2E5D-C981-C7E18B56E9FA}"/>
              </a:ext>
            </a:extLst>
          </p:cNvPr>
          <p:cNvSpPr/>
          <p:nvPr/>
        </p:nvSpPr>
        <p:spPr>
          <a:xfrm>
            <a:off x="714895" y="3208713"/>
            <a:ext cx="8894618" cy="2144683"/>
          </a:xfrm>
          <a:prstGeom prst="rect">
            <a:avLst/>
          </a:prstGeom>
          <a:solidFill>
            <a:schemeClr val="tx1">
              <a:lumMod val="50000"/>
              <a:lumOff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Title 3">
            <a:extLst>
              <a:ext uri="{FF2B5EF4-FFF2-40B4-BE49-F238E27FC236}">
                <a16:creationId xmlns:a16="http://schemas.microsoft.com/office/drawing/2014/main" id="{5CBE5525-5817-804C-1AF9-E1E6949F7231}"/>
              </a:ext>
            </a:extLst>
          </p:cNvPr>
          <p:cNvSpPr>
            <a:spLocks noGrp="1"/>
          </p:cNvSpPr>
          <p:nvPr>
            <p:ph type="title"/>
          </p:nvPr>
        </p:nvSpPr>
        <p:spPr>
          <a:xfrm>
            <a:off x="838200" y="365125"/>
            <a:ext cx="10515600" cy="1325563"/>
          </a:xfrm>
        </p:spPr>
        <p:txBody>
          <a:bodyPr/>
          <a:lstStyle/>
          <a:p>
            <a:r>
              <a:rPr lang="en-AU" dirty="0"/>
              <a:t>2023 Referendum</a:t>
            </a:r>
          </a:p>
        </p:txBody>
      </p:sp>
      <p:sp>
        <p:nvSpPr>
          <p:cNvPr id="5" name="Content Placeholder 4">
            <a:extLst>
              <a:ext uri="{FF2B5EF4-FFF2-40B4-BE49-F238E27FC236}">
                <a16:creationId xmlns:a16="http://schemas.microsoft.com/office/drawing/2014/main" id="{1220F842-7EEA-7124-0E05-290F587C0A7A}"/>
              </a:ext>
            </a:extLst>
          </p:cNvPr>
          <p:cNvSpPr>
            <a:spLocks noGrp="1"/>
          </p:cNvSpPr>
          <p:nvPr>
            <p:ph idx="1"/>
          </p:nvPr>
        </p:nvSpPr>
        <p:spPr>
          <a:xfrm>
            <a:off x="838200" y="1960562"/>
            <a:ext cx="9353204" cy="4351338"/>
          </a:xfrm>
        </p:spPr>
        <p:txBody>
          <a:bodyPr/>
          <a:lstStyle/>
          <a:p>
            <a:pPr marL="45720" indent="0">
              <a:buNone/>
            </a:pPr>
            <a:r>
              <a:rPr lang="en-AU" dirty="0"/>
              <a:t>There will be a referendum on Saturday 14 October</a:t>
            </a:r>
            <a:r>
              <a:rPr lang="en-AU" dirty="0">
                <a:solidFill>
                  <a:srgbClr val="FF0000"/>
                </a:solidFill>
              </a:rPr>
              <a:t> </a:t>
            </a:r>
            <a:r>
              <a:rPr lang="en-AU" dirty="0"/>
              <a:t>proposing a change to the Constitution.</a:t>
            </a:r>
          </a:p>
          <a:p>
            <a:pPr marL="45720" indent="0">
              <a:buNone/>
            </a:pPr>
            <a:endParaRPr lang="en-AU" dirty="0"/>
          </a:p>
          <a:p>
            <a:pPr marL="45720" indent="0">
              <a:buNone/>
            </a:pPr>
            <a:r>
              <a:rPr lang="en-AU" sz="3200" b="1" dirty="0">
                <a:solidFill>
                  <a:schemeClr val="bg1"/>
                </a:solidFill>
              </a:rPr>
              <a:t>A proposed law:</a:t>
            </a:r>
          </a:p>
          <a:p>
            <a:pPr marL="45720" indent="0">
              <a:buNone/>
            </a:pPr>
            <a:r>
              <a:rPr lang="en-AU" dirty="0">
                <a:solidFill>
                  <a:schemeClr val="bg1"/>
                </a:solidFill>
              </a:rPr>
              <a:t>To alter the Constitution to recognise the First Peoples of Australia by establishing an Aboriginal and Torres Strait Islander Voice. </a:t>
            </a:r>
          </a:p>
          <a:p>
            <a:endParaRPr lang="en-AU" dirty="0"/>
          </a:p>
        </p:txBody>
      </p:sp>
    </p:spTree>
    <p:extLst>
      <p:ext uri="{BB962C8B-B14F-4D97-AF65-F5344CB8AC3E}">
        <p14:creationId xmlns:p14="http://schemas.microsoft.com/office/powerpoint/2010/main" val="2301286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FD71666-D7E4-5527-FF03-40AD11917EA6}"/>
              </a:ext>
            </a:extLst>
          </p:cNvPr>
          <p:cNvSpPr>
            <a:spLocks noGrp="1"/>
          </p:cNvSpPr>
          <p:nvPr>
            <p:ph type="title"/>
          </p:nvPr>
        </p:nvSpPr>
        <p:spPr>
          <a:xfrm>
            <a:off x="619404" y="51993"/>
            <a:ext cx="10515600" cy="1325563"/>
          </a:xfrm>
        </p:spPr>
        <p:txBody>
          <a:bodyPr/>
          <a:lstStyle/>
          <a:p>
            <a:r>
              <a:rPr lang="en-AU" b="1" dirty="0"/>
              <a:t>The plan for today’s session:</a:t>
            </a:r>
          </a:p>
        </p:txBody>
      </p:sp>
      <p:sp>
        <p:nvSpPr>
          <p:cNvPr id="5" name="TextBox 4">
            <a:extLst>
              <a:ext uri="{FF2B5EF4-FFF2-40B4-BE49-F238E27FC236}">
                <a16:creationId xmlns:a16="http://schemas.microsoft.com/office/drawing/2014/main" id="{930E6F35-B094-E3FC-DB4C-64B21485A526}"/>
              </a:ext>
            </a:extLst>
          </p:cNvPr>
          <p:cNvSpPr txBox="1"/>
          <p:nvPr/>
        </p:nvSpPr>
        <p:spPr>
          <a:xfrm>
            <a:off x="6612118" y="5490072"/>
            <a:ext cx="1758612" cy="590931"/>
          </a:xfrm>
          <a:prstGeom prst="rect">
            <a:avLst/>
          </a:prstGeom>
          <a:noFill/>
        </p:spPr>
        <p:txBody>
          <a:bodyPr wrap="square" rtlCol="0">
            <a:spAutoFit/>
          </a:bodyPr>
          <a:lstStyle/>
          <a:p>
            <a:pPr algn="ctr">
              <a:lnSpc>
                <a:spcPct val="80000"/>
              </a:lnSpc>
            </a:pPr>
            <a:r>
              <a:rPr lang="en-AU" sz="2000" b="1" dirty="0">
                <a:effectLst/>
                <a:latin typeface="Calibri" panose="020F0502020204030204" pitchFamily="34" charset="0"/>
                <a:ea typeface="Calibri" panose="020F0502020204030204" pitchFamily="34" charset="0"/>
              </a:rPr>
              <a:t>Inform</a:t>
            </a:r>
            <a:br>
              <a:rPr lang="en-AU" sz="2000" dirty="0">
                <a:effectLst/>
                <a:latin typeface="Calibri" panose="020F0502020204030204" pitchFamily="34" charset="0"/>
                <a:ea typeface="Calibri" panose="020F0502020204030204" pitchFamily="34" charset="0"/>
              </a:rPr>
            </a:br>
            <a:r>
              <a:rPr lang="en-AU" sz="2000" dirty="0">
                <a:effectLst/>
                <a:latin typeface="Calibri" panose="020F0502020204030204" pitchFamily="34" charset="0"/>
                <a:ea typeface="Calibri" panose="020F0502020204030204" pitchFamily="34" charset="0"/>
              </a:rPr>
              <a:t>your vote</a:t>
            </a:r>
          </a:p>
        </p:txBody>
      </p:sp>
      <p:sp>
        <p:nvSpPr>
          <p:cNvPr id="6" name="TextBox 5">
            <a:extLst>
              <a:ext uri="{FF2B5EF4-FFF2-40B4-BE49-F238E27FC236}">
                <a16:creationId xmlns:a16="http://schemas.microsoft.com/office/drawing/2014/main" id="{C14A099C-F770-7976-2B8A-39BD89C91051}"/>
              </a:ext>
            </a:extLst>
          </p:cNvPr>
          <p:cNvSpPr txBox="1"/>
          <p:nvPr/>
        </p:nvSpPr>
        <p:spPr>
          <a:xfrm>
            <a:off x="4132257" y="5366961"/>
            <a:ext cx="1521683" cy="837152"/>
          </a:xfrm>
          <a:prstGeom prst="rect">
            <a:avLst/>
          </a:prstGeom>
          <a:noFill/>
        </p:spPr>
        <p:txBody>
          <a:bodyPr wrap="square" rtlCol="0">
            <a:spAutoFit/>
          </a:bodyPr>
          <a:lstStyle/>
          <a:p>
            <a:pPr algn="ctr">
              <a:lnSpc>
                <a:spcPct val="80000"/>
              </a:lnSpc>
            </a:pPr>
            <a:r>
              <a:rPr lang="en-AU" sz="2000" dirty="0">
                <a:effectLst/>
                <a:latin typeface="Calibri" panose="020F0502020204030204" pitchFamily="34" charset="0"/>
                <a:ea typeface="Calibri" panose="020F0502020204030204" pitchFamily="34" charset="0"/>
              </a:rPr>
              <a:t>How the </a:t>
            </a:r>
            <a:br>
              <a:rPr lang="en-AU" sz="2000" dirty="0">
                <a:effectLst/>
                <a:latin typeface="Calibri" panose="020F0502020204030204" pitchFamily="34" charset="0"/>
                <a:ea typeface="Calibri" panose="020F0502020204030204" pitchFamily="34" charset="0"/>
              </a:rPr>
            </a:br>
            <a:r>
              <a:rPr lang="en-AU" sz="2000" b="1" dirty="0">
                <a:effectLst/>
                <a:latin typeface="Calibri" panose="020F0502020204030204" pitchFamily="34" charset="0"/>
                <a:ea typeface="Calibri" panose="020F0502020204030204" pitchFamily="34" charset="0"/>
              </a:rPr>
              <a:t>results</a:t>
            </a:r>
            <a:r>
              <a:rPr lang="en-AU" sz="2000" dirty="0">
                <a:effectLst/>
                <a:latin typeface="Calibri" panose="020F0502020204030204" pitchFamily="34" charset="0"/>
                <a:ea typeface="Calibri" panose="020F0502020204030204" pitchFamily="34" charset="0"/>
              </a:rPr>
              <a:t> are worked out</a:t>
            </a:r>
            <a:endParaRPr lang="en-AU" sz="2000" b="1" dirty="0">
              <a:effectLst/>
              <a:latin typeface="Calibri" panose="020F0502020204030204" pitchFamily="34" charset="0"/>
              <a:ea typeface="Calibri" panose="020F0502020204030204" pitchFamily="34" charset="0"/>
            </a:endParaRPr>
          </a:p>
        </p:txBody>
      </p:sp>
      <p:sp>
        <p:nvSpPr>
          <p:cNvPr id="9" name="TextBox 8">
            <a:extLst>
              <a:ext uri="{FF2B5EF4-FFF2-40B4-BE49-F238E27FC236}">
                <a16:creationId xmlns:a16="http://schemas.microsoft.com/office/drawing/2014/main" id="{30EED730-C515-9886-A82B-083895D5AAA7}"/>
              </a:ext>
            </a:extLst>
          </p:cNvPr>
          <p:cNvSpPr txBox="1"/>
          <p:nvPr/>
        </p:nvSpPr>
        <p:spPr>
          <a:xfrm>
            <a:off x="7992178" y="2908934"/>
            <a:ext cx="1790830" cy="590931"/>
          </a:xfrm>
          <a:prstGeom prst="rect">
            <a:avLst/>
          </a:prstGeom>
          <a:noFill/>
        </p:spPr>
        <p:txBody>
          <a:bodyPr wrap="square" rtlCol="0">
            <a:spAutoFit/>
          </a:bodyPr>
          <a:lstStyle/>
          <a:p>
            <a:pPr algn="ctr">
              <a:lnSpc>
                <a:spcPct val="80000"/>
              </a:lnSpc>
            </a:pPr>
            <a:r>
              <a:rPr lang="en-AU" sz="2000" dirty="0">
                <a:effectLst/>
                <a:latin typeface="Calibri" panose="020F0502020204030204" pitchFamily="34" charset="0"/>
                <a:ea typeface="Calibri" panose="020F0502020204030204" pitchFamily="34" charset="0"/>
              </a:rPr>
              <a:t>What is a </a:t>
            </a:r>
            <a:br>
              <a:rPr lang="en-AU" sz="2000" dirty="0">
                <a:effectLst/>
                <a:latin typeface="Calibri" panose="020F0502020204030204" pitchFamily="34" charset="0"/>
                <a:ea typeface="Calibri" panose="020F0502020204030204" pitchFamily="34" charset="0"/>
              </a:rPr>
            </a:br>
            <a:r>
              <a:rPr lang="en-AU" sz="2000" b="1" dirty="0">
                <a:effectLst/>
                <a:latin typeface="Calibri" panose="020F0502020204030204" pitchFamily="34" charset="0"/>
                <a:ea typeface="Calibri" panose="020F0502020204030204" pitchFamily="34" charset="0"/>
              </a:rPr>
              <a:t>referendum?</a:t>
            </a:r>
          </a:p>
        </p:txBody>
      </p:sp>
      <p:sp>
        <p:nvSpPr>
          <p:cNvPr id="10" name="TextBox 9">
            <a:extLst>
              <a:ext uri="{FF2B5EF4-FFF2-40B4-BE49-F238E27FC236}">
                <a16:creationId xmlns:a16="http://schemas.microsoft.com/office/drawing/2014/main" id="{3044C017-2E06-2EC5-4026-8D24FEA9D640}"/>
              </a:ext>
            </a:extLst>
          </p:cNvPr>
          <p:cNvSpPr txBox="1"/>
          <p:nvPr/>
        </p:nvSpPr>
        <p:spPr>
          <a:xfrm>
            <a:off x="2746507" y="3043105"/>
            <a:ext cx="1291658" cy="344710"/>
          </a:xfrm>
          <a:prstGeom prst="rect">
            <a:avLst/>
          </a:prstGeom>
          <a:noFill/>
        </p:spPr>
        <p:txBody>
          <a:bodyPr wrap="square" rtlCol="0">
            <a:spAutoFit/>
          </a:bodyPr>
          <a:lstStyle/>
          <a:p>
            <a:pPr algn="ctr">
              <a:lnSpc>
                <a:spcPct val="80000"/>
              </a:lnSpc>
            </a:pPr>
            <a:r>
              <a:rPr lang="en-AU" sz="2000" dirty="0">
                <a:effectLst/>
                <a:latin typeface="Calibri" panose="020F0502020204030204" pitchFamily="34" charset="0"/>
                <a:ea typeface="Calibri" panose="020F0502020204030204" pitchFamily="34" charset="0"/>
              </a:rPr>
              <a:t>Why vote?</a:t>
            </a:r>
            <a:endParaRPr lang="en-AU" sz="2000" b="1" dirty="0">
              <a:effectLst/>
              <a:latin typeface="Calibri" panose="020F0502020204030204" pitchFamily="34" charset="0"/>
              <a:ea typeface="Calibri" panose="020F0502020204030204" pitchFamily="34" charset="0"/>
            </a:endParaRPr>
          </a:p>
        </p:txBody>
      </p:sp>
      <p:sp>
        <p:nvSpPr>
          <p:cNvPr id="11" name="TextBox 10">
            <a:extLst>
              <a:ext uri="{FF2B5EF4-FFF2-40B4-BE49-F238E27FC236}">
                <a16:creationId xmlns:a16="http://schemas.microsoft.com/office/drawing/2014/main" id="{CA191A9D-B2F3-96F7-A2B0-A77EF0C307A9}"/>
              </a:ext>
            </a:extLst>
          </p:cNvPr>
          <p:cNvSpPr txBox="1"/>
          <p:nvPr/>
        </p:nvSpPr>
        <p:spPr>
          <a:xfrm>
            <a:off x="9347373" y="5513572"/>
            <a:ext cx="1758612" cy="590931"/>
          </a:xfrm>
          <a:prstGeom prst="rect">
            <a:avLst/>
          </a:prstGeom>
          <a:noFill/>
        </p:spPr>
        <p:txBody>
          <a:bodyPr wrap="square" rtlCol="0">
            <a:spAutoFit/>
          </a:bodyPr>
          <a:lstStyle/>
          <a:p>
            <a:pPr algn="ctr">
              <a:lnSpc>
                <a:spcPct val="80000"/>
              </a:lnSpc>
            </a:pPr>
            <a:r>
              <a:rPr lang="en-AU" sz="2000" b="1" dirty="0">
                <a:effectLst/>
                <a:latin typeface="Calibri" panose="020F0502020204030204" pitchFamily="34" charset="0"/>
                <a:ea typeface="Calibri" panose="020F0502020204030204" pitchFamily="34" charset="0"/>
              </a:rPr>
              <a:t>Working</a:t>
            </a:r>
            <a:r>
              <a:rPr lang="en-AU" sz="2000" dirty="0">
                <a:effectLst/>
                <a:latin typeface="Calibri" panose="020F0502020204030204" pitchFamily="34" charset="0"/>
                <a:ea typeface="Calibri" panose="020F0502020204030204" pitchFamily="34" charset="0"/>
              </a:rPr>
              <a:t> at</a:t>
            </a:r>
            <a:br>
              <a:rPr lang="en-AU" sz="2000" dirty="0">
                <a:effectLst/>
                <a:latin typeface="Calibri" panose="020F0502020204030204" pitchFamily="34" charset="0"/>
                <a:ea typeface="Calibri" panose="020F0502020204030204" pitchFamily="34" charset="0"/>
              </a:rPr>
            </a:br>
            <a:r>
              <a:rPr lang="en-AU" sz="2000" dirty="0">
                <a:effectLst/>
                <a:latin typeface="Calibri" panose="020F0502020204030204" pitchFamily="34" charset="0"/>
                <a:ea typeface="Calibri" panose="020F0502020204030204" pitchFamily="34" charset="0"/>
              </a:rPr>
              <a:t>referendums</a:t>
            </a:r>
          </a:p>
        </p:txBody>
      </p:sp>
      <p:sp>
        <p:nvSpPr>
          <p:cNvPr id="13" name="TextBox 12">
            <a:extLst>
              <a:ext uri="{FF2B5EF4-FFF2-40B4-BE49-F238E27FC236}">
                <a16:creationId xmlns:a16="http://schemas.microsoft.com/office/drawing/2014/main" id="{799CB881-3D30-78A1-9FC4-1F5BF33228CA}"/>
              </a:ext>
            </a:extLst>
          </p:cNvPr>
          <p:cNvSpPr txBox="1"/>
          <p:nvPr/>
        </p:nvSpPr>
        <p:spPr>
          <a:xfrm>
            <a:off x="1186220" y="5490072"/>
            <a:ext cx="1790830" cy="590931"/>
          </a:xfrm>
          <a:prstGeom prst="rect">
            <a:avLst/>
          </a:prstGeom>
          <a:noFill/>
        </p:spPr>
        <p:txBody>
          <a:bodyPr wrap="square" rtlCol="0">
            <a:spAutoFit/>
          </a:bodyPr>
          <a:lstStyle/>
          <a:p>
            <a:pPr algn="ctr">
              <a:lnSpc>
                <a:spcPct val="80000"/>
              </a:lnSpc>
            </a:pPr>
            <a:r>
              <a:rPr lang="en-AU" sz="2000" dirty="0">
                <a:latin typeface="Calibri" panose="020F0502020204030204" pitchFamily="34" charset="0"/>
                <a:ea typeface="Calibri" panose="020F0502020204030204" pitchFamily="34" charset="0"/>
              </a:rPr>
              <a:t>Voting in</a:t>
            </a:r>
            <a:r>
              <a:rPr lang="en-AU" sz="2000" dirty="0">
                <a:effectLst/>
                <a:latin typeface="Calibri" panose="020F0502020204030204" pitchFamily="34" charset="0"/>
                <a:ea typeface="Calibri" panose="020F0502020204030204" pitchFamily="34" charset="0"/>
              </a:rPr>
              <a:t> a </a:t>
            </a:r>
            <a:br>
              <a:rPr lang="en-AU" sz="2000" dirty="0">
                <a:effectLst/>
                <a:latin typeface="Calibri" panose="020F0502020204030204" pitchFamily="34" charset="0"/>
                <a:ea typeface="Calibri" panose="020F0502020204030204" pitchFamily="34" charset="0"/>
              </a:rPr>
            </a:br>
            <a:r>
              <a:rPr lang="en-AU" sz="2000" b="1" dirty="0">
                <a:effectLst/>
                <a:latin typeface="Calibri" panose="020F0502020204030204" pitchFamily="34" charset="0"/>
                <a:ea typeface="Calibri" panose="020F0502020204030204" pitchFamily="34" charset="0"/>
              </a:rPr>
              <a:t>referendum</a:t>
            </a:r>
          </a:p>
        </p:txBody>
      </p:sp>
      <p:sp>
        <p:nvSpPr>
          <p:cNvPr id="15" name="TextBox 14">
            <a:extLst>
              <a:ext uri="{FF2B5EF4-FFF2-40B4-BE49-F238E27FC236}">
                <a16:creationId xmlns:a16="http://schemas.microsoft.com/office/drawing/2014/main" id="{9ED12D93-2A6D-65DE-7DE1-4DF50529AD07}"/>
              </a:ext>
            </a:extLst>
          </p:cNvPr>
          <p:cNvSpPr txBox="1"/>
          <p:nvPr/>
        </p:nvSpPr>
        <p:spPr>
          <a:xfrm>
            <a:off x="5305537" y="2931008"/>
            <a:ext cx="1790830" cy="590931"/>
          </a:xfrm>
          <a:prstGeom prst="rect">
            <a:avLst/>
          </a:prstGeom>
          <a:noFill/>
        </p:spPr>
        <p:txBody>
          <a:bodyPr wrap="square" rtlCol="0">
            <a:spAutoFit/>
          </a:bodyPr>
          <a:lstStyle/>
          <a:p>
            <a:pPr algn="ctr">
              <a:lnSpc>
                <a:spcPct val="80000"/>
              </a:lnSpc>
            </a:pPr>
            <a:r>
              <a:rPr lang="en-AU" sz="2000" dirty="0">
                <a:effectLst/>
                <a:latin typeface="Calibri" panose="020F0502020204030204" pitchFamily="34" charset="0"/>
                <a:ea typeface="Calibri" panose="020F0502020204030204" pitchFamily="34" charset="0"/>
              </a:rPr>
              <a:t>What is the </a:t>
            </a:r>
            <a:br>
              <a:rPr lang="en-AU" sz="2000" dirty="0">
                <a:effectLst/>
                <a:latin typeface="Calibri" panose="020F0502020204030204" pitchFamily="34" charset="0"/>
                <a:ea typeface="Calibri" panose="020F0502020204030204" pitchFamily="34" charset="0"/>
              </a:rPr>
            </a:br>
            <a:r>
              <a:rPr lang="en-AU" sz="2000" b="1" dirty="0">
                <a:latin typeface="Calibri" panose="020F0502020204030204" pitchFamily="34" charset="0"/>
                <a:ea typeface="Calibri" panose="020F0502020204030204" pitchFamily="34" charset="0"/>
              </a:rPr>
              <a:t>Constitution</a:t>
            </a:r>
            <a:r>
              <a:rPr lang="en-AU" sz="2000" b="1" dirty="0">
                <a:effectLst/>
                <a:latin typeface="Calibri" panose="020F0502020204030204" pitchFamily="34" charset="0"/>
                <a:ea typeface="Calibri" panose="020F0502020204030204" pitchFamily="34" charset="0"/>
              </a:rPr>
              <a:t>?</a:t>
            </a:r>
          </a:p>
        </p:txBody>
      </p:sp>
      <p:sp>
        <p:nvSpPr>
          <p:cNvPr id="16" name="Oval 15">
            <a:extLst>
              <a:ext uri="{FF2B5EF4-FFF2-40B4-BE49-F238E27FC236}">
                <a16:creationId xmlns:a16="http://schemas.microsoft.com/office/drawing/2014/main" id="{6BD22B89-BB3A-E761-6DD7-47AB59F30349}"/>
              </a:ext>
            </a:extLst>
          </p:cNvPr>
          <p:cNvSpPr/>
          <p:nvPr/>
        </p:nvSpPr>
        <p:spPr>
          <a:xfrm>
            <a:off x="9554111" y="3968090"/>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7" name="Graphic 16">
            <a:extLst>
              <a:ext uri="{FF2B5EF4-FFF2-40B4-BE49-F238E27FC236}">
                <a16:creationId xmlns:a16="http://schemas.microsoft.com/office/drawing/2014/main" id="{EAB98F2A-C513-BB46-6945-793D499317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83008" y="4135072"/>
            <a:ext cx="856880" cy="921428"/>
          </a:xfrm>
          <a:prstGeom prst="rect">
            <a:avLst/>
          </a:prstGeom>
        </p:spPr>
      </p:pic>
      <p:sp>
        <p:nvSpPr>
          <p:cNvPr id="18" name="Oval 17">
            <a:extLst>
              <a:ext uri="{FF2B5EF4-FFF2-40B4-BE49-F238E27FC236}">
                <a16:creationId xmlns:a16="http://schemas.microsoft.com/office/drawing/2014/main" id="{AFE0416F-5867-580A-DE05-4A442C655F2E}"/>
              </a:ext>
            </a:extLst>
          </p:cNvPr>
          <p:cNvSpPr/>
          <p:nvPr/>
        </p:nvSpPr>
        <p:spPr>
          <a:xfrm>
            <a:off x="6878604" y="3954135"/>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9" name="Graphic 18">
            <a:extLst>
              <a:ext uri="{FF2B5EF4-FFF2-40B4-BE49-F238E27FC236}">
                <a16:creationId xmlns:a16="http://schemas.microsoft.com/office/drawing/2014/main" id="{856A68D9-D0EF-A58C-9BD1-AE40A2035F6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11746" y="4159077"/>
            <a:ext cx="833322" cy="897423"/>
          </a:xfrm>
          <a:prstGeom prst="rect">
            <a:avLst/>
          </a:prstGeom>
        </p:spPr>
      </p:pic>
      <p:sp>
        <p:nvSpPr>
          <p:cNvPr id="20" name="Oval 19">
            <a:extLst>
              <a:ext uri="{FF2B5EF4-FFF2-40B4-BE49-F238E27FC236}">
                <a16:creationId xmlns:a16="http://schemas.microsoft.com/office/drawing/2014/main" id="{9E90B068-C6AB-ED8A-2238-B2AF8D3969BB}"/>
              </a:ext>
            </a:extLst>
          </p:cNvPr>
          <p:cNvSpPr>
            <a:spLocks/>
          </p:cNvSpPr>
          <p:nvPr/>
        </p:nvSpPr>
        <p:spPr>
          <a:xfrm>
            <a:off x="4217906" y="3920310"/>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1" name="Graphic 20">
            <a:extLst>
              <a:ext uri="{FF2B5EF4-FFF2-40B4-BE49-F238E27FC236}">
                <a16:creationId xmlns:a16="http://schemas.microsoft.com/office/drawing/2014/main" id="{7572AF9D-EE37-07AF-D383-51B379B6748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397566" y="4103879"/>
            <a:ext cx="915831" cy="892936"/>
          </a:xfrm>
          <a:prstGeom prst="rect">
            <a:avLst/>
          </a:prstGeom>
        </p:spPr>
      </p:pic>
      <p:sp>
        <p:nvSpPr>
          <p:cNvPr id="22" name="Oval 21">
            <a:extLst>
              <a:ext uri="{FF2B5EF4-FFF2-40B4-BE49-F238E27FC236}">
                <a16:creationId xmlns:a16="http://schemas.microsoft.com/office/drawing/2014/main" id="{9FDD10B9-B5AD-B27D-7E2D-F7840AE5D5F7}"/>
              </a:ext>
            </a:extLst>
          </p:cNvPr>
          <p:cNvSpPr>
            <a:spLocks/>
          </p:cNvSpPr>
          <p:nvPr/>
        </p:nvSpPr>
        <p:spPr>
          <a:xfrm>
            <a:off x="1450147" y="4041907"/>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3" name="Graphic 22">
            <a:extLst>
              <a:ext uri="{FF2B5EF4-FFF2-40B4-BE49-F238E27FC236}">
                <a16:creationId xmlns:a16="http://schemas.microsoft.com/office/drawing/2014/main" id="{CCE6F30D-BD1C-F5C0-3C9A-40933BB07E2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12785" y="4237381"/>
            <a:ext cx="833322" cy="833322"/>
          </a:xfrm>
          <a:prstGeom prst="rect">
            <a:avLst/>
          </a:prstGeom>
        </p:spPr>
      </p:pic>
      <p:grpSp>
        <p:nvGrpSpPr>
          <p:cNvPr id="7" name="Group 6">
            <a:extLst>
              <a:ext uri="{FF2B5EF4-FFF2-40B4-BE49-F238E27FC236}">
                <a16:creationId xmlns:a16="http://schemas.microsoft.com/office/drawing/2014/main" id="{F034780A-6980-A5FD-1A58-69A8599D920D}"/>
              </a:ext>
            </a:extLst>
          </p:cNvPr>
          <p:cNvGrpSpPr/>
          <p:nvPr/>
        </p:nvGrpSpPr>
        <p:grpSpPr>
          <a:xfrm>
            <a:off x="8279803" y="1323895"/>
            <a:ext cx="1272048" cy="1272048"/>
            <a:chOff x="8279803" y="1323895"/>
            <a:chExt cx="1272048" cy="1272048"/>
          </a:xfrm>
        </p:grpSpPr>
        <p:sp>
          <p:nvSpPr>
            <p:cNvPr id="28" name="Oval 27">
              <a:extLst>
                <a:ext uri="{FF2B5EF4-FFF2-40B4-BE49-F238E27FC236}">
                  <a16:creationId xmlns:a16="http://schemas.microsoft.com/office/drawing/2014/main" id="{CB003AA4-080F-4AD1-A4FE-DA707266975E}"/>
                </a:ext>
              </a:extLst>
            </p:cNvPr>
            <p:cNvSpPr>
              <a:spLocks/>
            </p:cNvSpPr>
            <p:nvPr/>
          </p:nvSpPr>
          <p:spPr>
            <a:xfrm>
              <a:off x="8279803" y="1323895"/>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9" name="Graphic 28">
              <a:extLst>
                <a:ext uri="{FF2B5EF4-FFF2-40B4-BE49-F238E27FC236}">
                  <a16:creationId xmlns:a16="http://schemas.microsoft.com/office/drawing/2014/main" id="{BFD9EE5B-531A-3ABD-B972-9E3F6F5DDED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476315" y="1516389"/>
              <a:ext cx="881031" cy="881031"/>
            </a:xfrm>
            <a:prstGeom prst="rect">
              <a:avLst/>
            </a:prstGeom>
          </p:spPr>
        </p:pic>
      </p:grpSp>
      <p:grpSp>
        <p:nvGrpSpPr>
          <p:cNvPr id="3" name="Group 2">
            <a:extLst>
              <a:ext uri="{FF2B5EF4-FFF2-40B4-BE49-F238E27FC236}">
                <a16:creationId xmlns:a16="http://schemas.microsoft.com/office/drawing/2014/main" id="{6F64C6ED-13E6-A195-E358-99ACCFF0812D}"/>
              </a:ext>
            </a:extLst>
          </p:cNvPr>
          <p:cNvGrpSpPr/>
          <p:nvPr/>
        </p:nvGrpSpPr>
        <p:grpSpPr>
          <a:xfrm>
            <a:off x="5606556" y="1323895"/>
            <a:ext cx="1272048" cy="1272048"/>
            <a:chOff x="5606556" y="1323895"/>
            <a:chExt cx="1272048" cy="1272048"/>
          </a:xfrm>
        </p:grpSpPr>
        <p:sp>
          <p:nvSpPr>
            <p:cNvPr id="30" name="Oval 29">
              <a:extLst>
                <a:ext uri="{FF2B5EF4-FFF2-40B4-BE49-F238E27FC236}">
                  <a16:creationId xmlns:a16="http://schemas.microsoft.com/office/drawing/2014/main" id="{AAF41E1D-410F-C4F9-A48A-AD2BDFEDBDA9}"/>
                </a:ext>
              </a:extLst>
            </p:cNvPr>
            <p:cNvSpPr>
              <a:spLocks/>
            </p:cNvSpPr>
            <p:nvPr/>
          </p:nvSpPr>
          <p:spPr>
            <a:xfrm>
              <a:off x="5606556" y="1323895"/>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3" name="Graphic 32">
              <a:extLst>
                <a:ext uri="{FF2B5EF4-FFF2-40B4-BE49-F238E27FC236}">
                  <a16:creationId xmlns:a16="http://schemas.microsoft.com/office/drawing/2014/main" id="{7E3A883B-590D-DE51-DC35-D1B565F2CE9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877204" y="1553049"/>
              <a:ext cx="730751" cy="835143"/>
            </a:xfrm>
            <a:prstGeom prst="rect">
              <a:avLst/>
            </a:prstGeom>
          </p:spPr>
        </p:pic>
      </p:grpSp>
      <p:grpSp>
        <p:nvGrpSpPr>
          <p:cNvPr id="2" name="Group 1">
            <a:extLst>
              <a:ext uri="{FF2B5EF4-FFF2-40B4-BE49-F238E27FC236}">
                <a16:creationId xmlns:a16="http://schemas.microsoft.com/office/drawing/2014/main" id="{6C71B4FC-976F-98D7-600A-DE5717525709}"/>
              </a:ext>
            </a:extLst>
          </p:cNvPr>
          <p:cNvGrpSpPr/>
          <p:nvPr/>
        </p:nvGrpSpPr>
        <p:grpSpPr>
          <a:xfrm>
            <a:off x="2780374" y="1323895"/>
            <a:ext cx="1272048" cy="1272048"/>
            <a:chOff x="2780374" y="1323895"/>
            <a:chExt cx="1272048" cy="1272048"/>
          </a:xfrm>
        </p:grpSpPr>
        <p:sp>
          <p:nvSpPr>
            <p:cNvPr id="31" name="Oval 30">
              <a:extLst>
                <a:ext uri="{FF2B5EF4-FFF2-40B4-BE49-F238E27FC236}">
                  <a16:creationId xmlns:a16="http://schemas.microsoft.com/office/drawing/2014/main" id="{142EF35B-9CA0-BA61-5A07-5878B5A3D3A4}"/>
                </a:ext>
              </a:extLst>
            </p:cNvPr>
            <p:cNvSpPr>
              <a:spLocks/>
            </p:cNvSpPr>
            <p:nvPr/>
          </p:nvSpPr>
          <p:spPr>
            <a:xfrm>
              <a:off x="2780374" y="1323895"/>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7" name="Graphic 36">
              <a:extLst>
                <a:ext uri="{FF2B5EF4-FFF2-40B4-BE49-F238E27FC236}">
                  <a16:creationId xmlns:a16="http://schemas.microsoft.com/office/drawing/2014/main" id="{CA5F603F-287A-0145-D4E6-EB3B8C8A746C}"/>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110510" y="1477757"/>
              <a:ext cx="602703" cy="964324"/>
            </a:xfrm>
            <a:prstGeom prst="rect">
              <a:avLst/>
            </a:prstGeom>
          </p:spPr>
        </p:pic>
      </p:grpSp>
    </p:spTree>
    <p:extLst>
      <p:ext uri="{BB962C8B-B14F-4D97-AF65-F5344CB8AC3E}">
        <p14:creationId xmlns:p14="http://schemas.microsoft.com/office/powerpoint/2010/main" val="30958194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57085-2660-40D8-675C-FBD95B226AAF}"/>
              </a:ext>
            </a:extLst>
          </p:cNvPr>
          <p:cNvSpPr>
            <a:spLocks noGrp="1"/>
          </p:cNvSpPr>
          <p:nvPr>
            <p:ph type="title"/>
          </p:nvPr>
        </p:nvSpPr>
        <p:spPr/>
        <p:txBody>
          <a:bodyPr/>
          <a:lstStyle/>
          <a:p>
            <a:r>
              <a:rPr lang="en-AU" b="1" dirty="0"/>
              <a:t>Why vote?</a:t>
            </a:r>
          </a:p>
        </p:txBody>
      </p:sp>
      <p:sp>
        <p:nvSpPr>
          <p:cNvPr id="4" name="Content Placeholder 3">
            <a:extLst>
              <a:ext uri="{FF2B5EF4-FFF2-40B4-BE49-F238E27FC236}">
                <a16:creationId xmlns:a16="http://schemas.microsoft.com/office/drawing/2014/main" id="{11C734F1-4BF9-AA39-77A9-F42238A03BE2}"/>
              </a:ext>
            </a:extLst>
          </p:cNvPr>
          <p:cNvSpPr>
            <a:spLocks noGrp="1"/>
          </p:cNvSpPr>
          <p:nvPr>
            <p:ph sz="half" idx="1"/>
          </p:nvPr>
        </p:nvSpPr>
        <p:spPr>
          <a:xfrm>
            <a:off x="1563064" y="2146473"/>
            <a:ext cx="5181600" cy="1527175"/>
          </a:xfrm>
        </p:spPr>
        <p:txBody>
          <a:bodyPr/>
          <a:lstStyle/>
          <a:p>
            <a:pPr marL="45720" indent="0">
              <a:buNone/>
            </a:pPr>
            <a:r>
              <a:rPr lang="en-AU" sz="2800" dirty="0"/>
              <a:t>It is important we all have our say so that everyone’s opinions are heard.</a:t>
            </a:r>
          </a:p>
          <a:p>
            <a:endParaRPr lang="en-AU" dirty="0"/>
          </a:p>
          <a:p>
            <a:endParaRPr lang="en-AU" dirty="0"/>
          </a:p>
        </p:txBody>
      </p:sp>
      <p:sp>
        <p:nvSpPr>
          <p:cNvPr id="5" name="Content Placeholder 4">
            <a:extLst>
              <a:ext uri="{FF2B5EF4-FFF2-40B4-BE49-F238E27FC236}">
                <a16:creationId xmlns:a16="http://schemas.microsoft.com/office/drawing/2014/main" id="{6F08F193-3873-FAC9-88E7-7CC3BC8688FC}"/>
              </a:ext>
            </a:extLst>
          </p:cNvPr>
          <p:cNvSpPr>
            <a:spLocks noGrp="1"/>
          </p:cNvSpPr>
          <p:nvPr>
            <p:ph sz="half" idx="2"/>
          </p:nvPr>
        </p:nvSpPr>
        <p:spPr>
          <a:xfrm>
            <a:off x="5888423" y="4129433"/>
            <a:ext cx="5181600" cy="1479550"/>
          </a:xfrm>
        </p:spPr>
        <p:txBody>
          <a:bodyPr/>
          <a:lstStyle/>
          <a:p>
            <a:pPr marL="0" indent="0">
              <a:buNone/>
            </a:pPr>
            <a:r>
              <a:rPr lang="en-AU" sz="2800" i="1" dirty="0"/>
              <a:t>“I am voting to help make a difference for my people and my community.”</a:t>
            </a:r>
          </a:p>
          <a:p>
            <a:pPr marL="0" indent="0">
              <a:buNone/>
            </a:pPr>
            <a:endParaRPr lang="en-AU" dirty="0"/>
          </a:p>
        </p:txBody>
      </p:sp>
      <p:grpSp>
        <p:nvGrpSpPr>
          <p:cNvPr id="7" name="Group 6">
            <a:extLst>
              <a:ext uri="{FF2B5EF4-FFF2-40B4-BE49-F238E27FC236}">
                <a16:creationId xmlns:a16="http://schemas.microsoft.com/office/drawing/2014/main" id="{BD9C7603-434E-4AE7-6E86-6234C2CD20D1}"/>
              </a:ext>
            </a:extLst>
          </p:cNvPr>
          <p:cNvGrpSpPr/>
          <p:nvPr/>
        </p:nvGrpSpPr>
        <p:grpSpPr>
          <a:xfrm>
            <a:off x="476153" y="4604370"/>
            <a:ext cx="1963613" cy="1888505"/>
            <a:chOff x="1450147" y="1423655"/>
            <a:chExt cx="1272048" cy="1272048"/>
          </a:xfrm>
        </p:grpSpPr>
        <p:sp>
          <p:nvSpPr>
            <p:cNvPr id="3" name="Oval 2">
              <a:extLst>
                <a:ext uri="{FF2B5EF4-FFF2-40B4-BE49-F238E27FC236}">
                  <a16:creationId xmlns:a16="http://schemas.microsoft.com/office/drawing/2014/main" id="{0F3A8807-CF4C-48DF-FA18-10C4E3392F98}"/>
                </a:ext>
              </a:extLst>
            </p:cNvPr>
            <p:cNvSpPr>
              <a:spLocks/>
            </p:cNvSpPr>
            <p:nvPr/>
          </p:nvSpPr>
          <p:spPr>
            <a:xfrm>
              <a:off x="1450147" y="1423655"/>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Graphic 5">
              <a:extLst>
                <a:ext uri="{FF2B5EF4-FFF2-40B4-BE49-F238E27FC236}">
                  <a16:creationId xmlns:a16="http://schemas.microsoft.com/office/drawing/2014/main" id="{FAC85D57-8658-3751-3378-303C94EB725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80283" y="1577517"/>
              <a:ext cx="602703" cy="964324"/>
            </a:xfrm>
            <a:prstGeom prst="rect">
              <a:avLst/>
            </a:prstGeom>
          </p:spPr>
        </p:pic>
      </p:grpSp>
    </p:spTree>
    <p:extLst>
      <p:ext uri="{BB962C8B-B14F-4D97-AF65-F5344CB8AC3E}">
        <p14:creationId xmlns:p14="http://schemas.microsoft.com/office/powerpoint/2010/main" val="1073412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C6F6C-5265-BA91-DCA8-BEA267C75989}"/>
              </a:ext>
            </a:extLst>
          </p:cNvPr>
          <p:cNvSpPr>
            <a:spLocks noGrp="1"/>
          </p:cNvSpPr>
          <p:nvPr>
            <p:ph type="title"/>
          </p:nvPr>
        </p:nvSpPr>
        <p:spPr>
          <a:xfrm>
            <a:off x="6820524" y="844810"/>
            <a:ext cx="4653197" cy="1325563"/>
          </a:xfrm>
        </p:spPr>
        <p:txBody>
          <a:bodyPr/>
          <a:lstStyle/>
          <a:p>
            <a:r>
              <a:rPr lang="en-AU" sz="4400" b="1" dirty="0"/>
              <a:t>What is a referendum?</a:t>
            </a:r>
            <a:endParaRPr lang="en-AU" b="1" dirty="0"/>
          </a:p>
        </p:txBody>
      </p:sp>
      <p:sp>
        <p:nvSpPr>
          <p:cNvPr id="4" name="Content Placeholder 3">
            <a:extLst>
              <a:ext uri="{FF2B5EF4-FFF2-40B4-BE49-F238E27FC236}">
                <a16:creationId xmlns:a16="http://schemas.microsoft.com/office/drawing/2014/main" id="{5D44ADD5-7C4F-75FE-DF14-84B0E2F29450}"/>
              </a:ext>
            </a:extLst>
          </p:cNvPr>
          <p:cNvSpPr>
            <a:spLocks noGrp="1"/>
          </p:cNvSpPr>
          <p:nvPr>
            <p:ph sz="half" idx="1"/>
          </p:nvPr>
        </p:nvSpPr>
        <p:spPr>
          <a:xfrm>
            <a:off x="6820524" y="2534457"/>
            <a:ext cx="4023610" cy="3478733"/>
          </a:xfrm>
        </p:spPr>
        <p:txBody>
          <a:bodyPr>
            <a:normAutofit/>
          </a:bodyPr>
          <a:lstStyle/>
          <a:p>
            <a:pPr marL="0" indent="0">
              <a:buNone/>
            </a:pPr>
            <a:r>
              <a:rPr lang="en-AU" sz="2800" dirty="0"/>
              <a:t>A referendum is a vote to change the Australian Constitution.</a:t>
            </a:r>
          </a:p>
          <a:p>
            <a:pPr marL="0" indent="0">
              <a:buNone/>
            </a:pPr>
            <a:endParaRPr lang="en-AU" sz="2800" dirty="0"/>
          </a:p>
          <a:p>
            <a:pPr marL="0" indent="0">
              <a:buNone/>
            </a:pPr>
            <a:r>
              <a:rPr lang="en-AU" sz="2800" dirty="0"/>
              <a:t>The Constitution is the set of rules by which Australia is run.</a:t>
            </a:r>
            <a:endParaRPr lang="en-AU" dirty="0"/>
          </a:p>
        </p:txBody>
      </p:sp>
      <p:pic>
        <p:nvPicPr>
          <p:cNvPr id="5" name="Picture 4">
            <a:extLst>
              <a:ext uri="{FF2B5EF4-FFF2-40B4-BE49-F238E27FC236}">
                <a16:creationId xmlns:a16="http://schemas.microsoft.com/office/drawing/2014/main" id="{87C59F9D-7E18-D084-F116-EAE600F0D353}"/>
              </a:ext>
            </a:extLst>
          </p:cNvPr>
          <p:cNvPicPr>
            <a:picLocks noChangeAspect="1"/>
          </p:cNvPicPr>
          <p:nvPr/>
        </p:nvPicPr>
        <p:blipFill>
          <a:blip r:embed="rId2"/>
          <a:stretch>
            <a:fillRect/>
          </a:stretch>
        </p:blipFill>
        <p:spPr>
          <a:xfrm>
            <a:off x="1241071" y="652031"/>
            <a:ext cx="3773751" cy="5553937"/>
          </a:xfrm>
          <a:prstGeom prst="rect">
            <a:avLst/>
          </a:prstGeom>
        </p:spPr>
      </p:pic>
    </p:spTree>
    <p:extLst>
      <p:ext uri="{BB962C8B-B14F-4D97-AF65-F5344CB8AC3E}">
        <p14:creationId xmlns:p14="http://schemas.microsoft.com/office/powerpoint/2010/main" val="3084279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F99849-0A36-CFE2-AA45-D3C8C94F4C6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852308" y="782267"/>
            <a:ext cx="2487384" cy="5293464"/>
          </a:xfrm>
          <a:prstGeom prst="rect">
            <a:avLst/>
          </a:prstGeom>
          <a:ln w="12700">
            <a:solidFill>
              <a:schemeClr val="tx1"/>
            </a:solidFill>
          </a:ln>
        </p:spPr>
      </p:pic>
      <p:sp>
        <p:nvSpPr>
          <p:cNvPr id="6" name="Text Placeholder 2">
            <a:extLst>
              <a:ext uri="{FF2B5EF4-FFF2-40B4-BE49-F238E27FC236}">
                <a16:creationId xmlns:a16="http://schemas.microsoft.com/office/drawing/2014/main" id="{F98BC0DB-AF4E-8C24-0DB1-A05A013CB78B}"/>
              </a:ext>
            </a:extLst>
          </p:cNvPr>
          <p:cNvSpPr txBox="1">
            <a:spLocks/>
          </p:cNvSpPr>
          <p:nvPr/>
        </p:nvSpPr>
        <p:spPr>
          <a:xfrm>
            <a:off x="7788778" y="1343598"/>
            <a:ext cx="3290207" cy="197591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For  your vote to count, you need to follow the instructions.</a:t>
            </a:r>
          </a:p>
        </p:txBody>
      </p:sp>
      <p:sp>
        <p:nvSpPr>
          <p:cNvPr id="7" name="TextBox 6">
            <a:extLst>
              <a:ext uri="{FF2B5EF4-FFF2-40B4-BE49-F238E27FC236}">
                <a16:creationId xmlns:a16="http://schemas.microsoft.com/office/drawing/2014/main" id="{A0881763-0960-3AF0-7338-2371A217D7F4}"/>
              </a:ext>
            </a:extLst>
          </p:cNvPr>
          <p:cNvSpPr txBox="1"/>
          <p:nvPr/>
        </p:nvSpPr>
        <p:spPr>
          <a:xfrm>
            <a:off x="8867204" y="4359217"/>
            <a:ext cx="2211781" cy="830997"/>
          </a:xfrm>
          <a:prstGeom prst="rect">
            <a:avLst/>
          </a:prstGeom>
          <a:noFill/>
        </p:spPr>
        <p:txBody>
          <a:bodyPr wrap="square" rtlCol="0">
            <a:spAutoFit/>
          </a:bodyPr>
          <a:lstStyle/>
          <a:p>
            <a:r>
              <a:rPr lang="en-AU" sz="2400" dirty="0">
                <a:solidFill>
                  <a:schemeClr val="tx1">
                    <a:lumMod val="50000"/>
                  </a:schemeClr>
                </a:solidFill>
              </a:rPr>
              <a:t>Write “YES” or “NO” in this box</a:t>
            </a:r>
          </a:p>
        </p:txBody>
      </p:sp>
      <p:sp>
        <p:nvSpPr>
          <p:cNvPr id="10" name="TextBox 9">
            <a:extLst>
              <a:ext uri="{FF2B5EF4-FFF2-40B4-BE49-F238E27FC236}">
                <a16:creationId xmlns:a16="http://schemas.microsoft.com/office/drawing/2014/main" id="{F5261ED4-44BB-17F9-2643-7C6D79F4B65F}"/>
              </a:ext>
            </a:extLst>
          </p:cNvPr>
          <p:cNvSpPr txBox="1"/>
          <p:nvPr/>
        </p:nvSpPr>
        <p:spPr>
          <a:xfrm>
            <a:off x="1313399" y="3700518"/>
            <a:ext cx="2046194" cy="830997"/>
          </a:xfrm>
          <a:prstGeom prst="rect">
            <a:avLst/>
          </a:prstGeom>
          <a:noFill/>
        </p:spPr>
        <p:txBody>
          <a:bodyPr wrap="square" rtlCol="0">
            <a:spAutoFit/>
          </a:bodyPr>
          <a:lstStyle/>
          <a:p>
            <a:pPr algn="ctr"/>
            <a:r>
              <a:rPr lang="en-AU" sz="2400" dirty="0">
                <a:solidFill>
                  <a:schemeClr val="tx1">
                    <a:lumMod val="50000"/>
                  </a:schemeClr>
                </a:solidFill>
              </a:rPr>
              <a:t>The proposed change</a:t>
            </a:r>
          </a:p>
        </p:txBody>
      </p:sp>
      <p:sp>
        <p:nvSpPr>
          <p:cNvPr id="12" name="TextBox 11">
            <a:extLst>
              <a:ext uri="{FF2B5EF4-FFF2-40B4-BE49-F238E27FC236}">
                <a16:creationId xmlns:a16="http://schemas.microsoft.com/office/drawing/2014/main" id="{E8C9F552-B062-83BA-626F-C46CBBC2A71F}"/>
              </a:ext>
            </a:extLst>
          </p:cNvPr>
          <p:cNvSpPr txBox="1"/>
          <p:nvPr/>
        </p:nvSpPr>
        <p:spPr>
          <a:xfrm>
            <a:off x="1568328" y="2587259"/>
            <a:ext cx="1791265" cy="461665"/>
          </a:xfrm>
          <a:prstGeom prst="rect">
            <a:avLst/>
          </a:prstGeom>
          <a:noFill/>
        </p:spPr>
        <p:txBody>
          <a:bodyPr wrap="square">
            <a:spAutoFit/>
          </a:bodyPr>
          <a:lstStyle/>
          <a:p>
            <a:r>
              <a:rPr lang="en-AU" sz="2400" dirty="0">
                <a:solidFill>
                  <a:schemeClr val="tx1">
                    <a:lumMod val="50000"/>
                  </a:schemeClr>
                </a:solidFill>
              </a:rPr>
              <a:t>Instructions</a:t>
            </a:r>
            <a:endParaRPr lang="en-AU" dirty="0">
              <a:solidFill>
                <a:schemeClr val="tx1">
                  <a:lumMod val="50000"/>
                </a:schemeClr>
              </a:solidFill>
            </a:endParaRPr>
          </a:p>
        </p:txBody>
      </p:sp>
      <p:sp>
        <p:nvSpPr>
          <p:cNvPr id="2" name="Arrow: Right 1">
            <a:extLst>
              <a:ext uri="{FF2B5EF4-FFF2-40B4-BE49-F238E27FC236}">
                <a16:creationId xmlns:a16="http://schemas.microsoft.com/office/drawing/2014/main" id="{61C1B128-3D40-8CD7-9CEB-E02CB3F85338}"/>
              </a:ext>
            </a:extLst>
          </p:cNvPr>
          <p:cNvSpPr/>
          <p:nvPr/>
        </p:nvSpPr>
        <p:spPr>
          <a:xfrm>
            <a:off x="3359593" y="2572224"/>
            <a:ext cx="1269093" cy="496539"/>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4" name="Arrow: Right 3">
            <a:extLst>
              <a:ext uri="{FF2B5EF4-FFF2-40B4-BE49-F238E27FC236}">
                <a16:creationId xmlns:a16="http://schemas.microsoft.com/office/drawing/2014/main" id="{5697ECE2-FC0E-9DC1-9B19-D8F5FD1DA47A}"/>
              </a:ext>
            </a:extLst>
          </p:cNvPr>
          <p:cNvSpPr/>
          <p:nvPr/>
        </p:nvSpPr>
        <p:spPr>
          <a:xfrm>
            <a:off x="3359593" y="3699772"/>
            <a:ext cx="1269093" cy="496539"/>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5" name="Arrow: Right 4">
            <a:extLst>
              <a:ext uri="{FF2B5EF4-FFF2-40B4-BE49-F238E27FC236}">
                <a16:creationId xmlns:a16="http://schemas.microsoft.com/office/drawing/2014/main" id="{77FF3CDF-AF0A-967E-C69E-3246321D5A25}"/>
              </a:ext>
            </a:extLst>
          </p:cNvPr>
          <p:cNvSpPr/>
          <p:nvPr/>
        </p:nvSpPr>
        <p:spPr>
          <a:xfrm flipH="1" flipV="1">
            <a:off x="7468901" y="4526447"/>
            <a:ext cx="1269093" cy="496539"/>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Tree>
    <p:extLst>
      <p:ext uri="{BB962C8B-B14F-4D97-AF65-F5344CB8AC3E}">
        <p14:creationId xmlns:p14="http://schemas.microsoft.com/office/powerpoint/2010/main" val="2812051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A273B-4C38-5DE6-1118-66C6A15BEAA8}"/>
              </a:ext>
            </a:extLst>
          </p:cNvPr>
          <p:cNvSpPr>
            <a:spLocks noGrp="1"/>
          </p:cNvSpPr>
          <p:nvPr>
            <p:ph type="title"/>
          </p:nvPr>
        </p:nvSpPr>
        <p:spPr>
          <a:xfrm>
            <a:off x="838200" y="5061816"/>
            <a:ext cx="10515600" cy="1325563"/>
          </a:xfrm>
        </p:spPr>
        <p:txBody>
          <a:bodyPr/>
          <a:lstStyle/>
          <a:p>
            <a:r>
              <a:rPr lang="en-AU" b="1" dirty="0"/>
              <a:t>Voting experience</a:t>
            </a:r>
          </a:p>
        </p:txBody>
      </p:sp>
      <p:pic>
        <p:nvPicPr>
          <p:cNvPr id="3" name="Picture 2">
            <a:extLst>
              <a:ext uri="{FF2B5EF4-FFF2-40B4-BE49-F238E27FC236}">
                <a16:creationId xmlns:a16="http://schemas.microsoft.com/office/drawing/2014/main" id="{70FC7744-BDAC-AD8B-3E1E-B41E9400B452}"/>
              </a:ext>
            </a:extLst>
          </p:cNvPr>
          <p:cNvPicPr>
            <a:picLocks noChangeAspect="1"/>
          </p:cNvPicPr>
          <p:nvPr/>
        </p:nvPicPr>
        <p:blipFill>
          <a:blip r:embed="rId2"/>
          <a:stretch>
            <a:fillRect/>
          </a:stretch>
        </p:blipFill>
        <p:spPr>
          <a:xfrm>
            <a:off x="1020640" y="2200242"/>
            <a:ext cx="10150720" cy="3164098"/>
          </a:xfrm>
          <a:prstGeom prst="rect">
            <a:avLst/>
          </a:prstGeom>
        </p:spPr>
      </p:pic>
      <p:sp>
        <p:nvSpPr>
          <p:cNvPr id="5" name="Speech Bubble: Oval 4">
            <a:extLst>
              <a:ext uri="{FF2B5EF4-FFF2-40B4-BE49-F238E27FC236}">
                <a16:creationId xmlns:a16="http://schemas.microsoft.com/office/drawing/2014/main" id="{978A65B9-3CD8-CB1B-C465-86DED7E780F4}"/>
              </a:ext>
            </a:extLst>
          </p:cNvPr>
          <p:cNvSpPr/>
          <p:nvPr/>
        </p:nvSpPr>
        <p:spPr>
          <a:xfrm>
            <a:off x="1932711" y="656440"/>
            <a:ext cx="1870363" cy="1288472"/>
          </a:xfrm>
          <a:prstGeom prst="wedgeEllipse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AU"/>
          </a:p>
        </p:txBody>
      </p:sp>
      <p:pic>
        <p:nvPicPr>
          <p:cNvPr id="6" name="Picture 5">
            <a:extLst>
              <a:ext uri="{FF2B5EF4-FFF2-40B4-BE49-F238E27FC236}">
                <a16:creationId xmlns:a16="http://schemas.microsoft.com/office/drawing/2014/main" id="{F7762ED3-CA6F-BCF3-A8D8-32158520B90E}"/>
              </a:ext>
            </a:extLst>
          </p:cNvPr>
          <p:cNvPicPr>
            <a:picLocks noChangeAspect="1"/>
          </p:cNvPicPr>
          <p:nvPr/>
        </p:nvPicPr>
        <p:blipFill>
          <a:blip r:embed="rId3"/>
          <a:stretch>
            <a:fillRect/>
          </a:stretch>
        </p:blipFill>
        <p:spPr>
          <a:xfrm>
            <a:off x="5478657" y="656440"/>
            <a:ext cx="1889924" cy="1481456"/>
          </a:xfrm>
          <a:prstGeom prst="rect">
            <a:avLst/>
          </a:prstGeom>
        </p:spPr>
      </p:pic>
      <p:pic>
        <p:nvPicPr>
          <p:cNvPr id="7" name="Picture 6">
            <a:extLst>
              <a:ext uri="{FF2B5EF4-FFF2-40B4-BE49-F238E27FC236}">
                <a16:creationId xmlns:a16="http://schemas.microsoft.com/office/drawing/2014/main" id="{2542D98C-7873-89F6-8C83-D557A35DD0EC}"/>
              </a:ext>
            </a:extLst>
          </p:cNvPr>
          <p:cNvPicPr>
            <a:picLocks noChangeAspect="1"/>
          </p:cNvPicPr>
          <p:nvPr/>
        </p:nvPicPr>
        <p:blipFill>
          <a:blip r:embed="rId3"/>
          <a:stretch>
            <a:fillRect/>
          </a:stretch>
        </p:blipFill>
        <p:spPr>
          <a:xfrm>
            <a:off x="9044165" y="656440"/>
            <a:ext cx="1889924" cy="1481456"/>
          </a:xfrm>
          <a:prstGeom prst="rect">
            <a:avLst/>
          </a:prstGeom>
        </p:spPr>
      </p:pic>
      <p:sp>
        <p:nvSpPr>
          <p:cNvPr id="8" name="TextBox 7">
            <a:extLst>
              <a:ext uri="{FF2B5EF4-FFF2-40B4-BE49-F238E27FC236}">
                <a16:creationId xmlns:a16="http://schemas.microsoft.com/office/drawing/2014/main" id="{0B788607-601F-546C-C7DC-E670F5072B43}"/>
              </a:ext>
            </a:extLst>
          </p:cNvPr>
          <p:cNvSpPr txBox="1"/>
          <p:nvPr/>
        </p:nvSpPr>
        <p:spPr>
          <a:xfrm>
            <a:off x="2293960" y="1069843"/>
            <a:ext cx="1147864" cy="461665"/>
          </a:xfrm>
          <a:prstGeom prst="rect">
            <a:avLst/>
          </a:prstGeom>
          <a:noFill/>
        </p:spPr>
        <p:txBody>
          <a:bodyPr wrap="square" rtlCol="0">
            <a:spAutoFit/>
          </a:bodyPr>
          <a:lstStyle/>
          <a:p>
            <a:r>
              <a:rPr lang="en-AU" sz="2400" dirty="0"/>
              <a:t>Name?</a:t>
            </a:r>
          </a:p>
        </p:txBody>
      </p:sp>
      <p:sp>
        <p:nvSpPr>
          <p:cNvPr id="9" name="TextBox 8">
            <a:extLst>
              <a:ext uri="{FF2B5EF4-FFF2-40B4-BE49-F238E27FC236}">
                <a16:creationId xmlns:a16="http://schemas.microsoft.com/office/drawing/2014/main" id="{CB9B7540-B81C-DEAF-B835-AEB20EC1CAA1}"/>
              </a:ext>
            </a:extLst>
          </p:cNvPr>
          <p:cNvSpPr txBox="1"/>
          <p:nvPr/>
        </p:nvSpPr>
        <p:spPr>
          <a:xfrm>
            <a:off x="5700590" y="922574"/>
            <a:ext cx="1446058" cy="830997"/>
          </a:xfrm>
          <a:prstGeom prst="rect">
            <a:avLst/>
          </a:prstGeom>
          <a:noFill/>
        </p:spPr>
        <p:txBody>
          <a:bodyPr wrap="square" rtlCol="0">
            <a:spAutoFit/>
          </a:bodyPr>
          <a:lstStyle/>
          <a:p>
            <a:r>
              <a:rPr lang="en-AU" sz="2400" dirty="0"/>
              <a:t>Where do you live?</a:t>
            </a:r>
          </a:p>
        </p:txBody>
      </p:sp>
      <p:sp>
        <p:nvSpPr>
          <p:cNvPr id="10" name="TextBox 9">
            <a:extLst>
              <a:ext uri="{FF2B5EF4-FFF2-40B4-BE49-F238E27FC236}">
                <a16:creationId xmlns:a16="http://schemas.microsoft.com/office/drawing/2014/main" id="{7F362ABD-986A-82C7-A35E-9CA825E0561B}"/>
              </a:ext>
            </a:extLst>
          </p:cNvPr>
          <p:cNvSpPr txBox="1"/>
          <p:nvPr/>
        </p:nvSpPr>
        <p:spPr>
          <a:xfrm>
            <a:off x="9402286" y="893976"/>
            <a:ext cx="1446058" cy="830997"/>
          </a:xfrm>
          <a:prstGeom prst="rect">
            <a:avLst/>
          </a:prstGeom>
          <a:noFill/>
        </p:spPr>
        <p:txBody>
          <a:bodyPr wrap="square" rtlCol="0">
            <a:spAutoFit/>
          </a:bodyPr>
          <a:lstStyle/>
          <a:p>
            <a:r>
              <a:rPr lang="en-AU" sz="2400" dirty="0"/>
              <a:t>Voted already?</a:t>
            </a:r>
          </a:p>
        </p:txBody>
      </p:sp>
    </p:spTree>
    <p:extLst>
      <p:ext uri="{BB962C8B-B14F-4D97-AF65-F5344CB8AC3E}">
        <p14:creationId xmlns:p14="http://schemas.microsoft.com/office/powerpoint/2010/main" val="25834777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2.xml.rels>&#65279;<?xml version="1.0" encoding="utf-8"?><Relationships xmlns="http://schemas.openxmlformats.org/package/2006/relationships"><Relationship Type="http://schemas.openxmlformats.org/officeDocument/2006/relationships/customXmlProps" Target="/customXML/itemProps2.xml" Id="Rd3c4172d526e4b2384ade4b889302c76" /></Relationships>
</file>

<file path=customXML/item2.xml><?xml version="1.0" encoding="utf-8"?>
<metadata xmlns="http://www.objective.com/ecm/document/metadata/0B3863E18DF240919C16D6794A52FDA5" version="1.0.0">
  <systemFields>
    <field name="Objective-Id">
      <value order="0">A2737103</value>
    </field>
    <field name="Objective-Title">
      <value order="0">Presentation - Community delivered - First Nations referendum education</value>
    </field>
    <field name="Objective-Description">
      <value order="0"/>
    </field>
    <field name="Objective-CreationStamp">
      <value order="0">2023-04-11T03:30:30Z</value>
    </field>
    <field name="Objective-IsApproved">
      <value order="0">false</value>
    </field>
    <field name="Objective-IsPublished">
      <value order="0">true</value>
    </field>
    <field name="Objective-DatePublished">
      <value order="0">2023-09-19T02:24:52Z</value>
    </field>
    <field name="Objective-ModificationStamp">
      <value order="0">2023-09-19T02:24:52Z</value>
    </field>
    <field name="Objective-Owner">
      <value order="0">Nell Rooney</value>
    </field>
    <field name="Objective-Path">
      <value order="0">Objective Global Folder:AEC File Plan:Deputy Electoral Commissioner:Communications, Education and Engagement Branch:Strategic Communication and Education Taskforce:Education:First Nations:Community delivered - Aboriginal and Torres Strait Islander community referendum education</value>
    </field>
    <field name="Objective-Parent">
      <value order="0">Community delivered - Aboriginal and Torres Strait Islander community referendum education</value>
    </field>
    <field name="Objective-State">
      <value order="0">Published</value>
    </field>
    <field name="Objective-VersionId">
      <value order="0">vA4252050</value>
    </field>
    <field name="Objective-Version">
      <value order="0">5.0</value>
    </field>
    <field name="Objective-VersionNumber">
      <value order="0">44</value>
    </field>
    <field name="Objective-VersionComment">
      <value order="0">Close of Rolls update</value>
    </field>
    <field name="Objective-FileNumber">
      <value order="0">2023/1793</value>
    </field>
    <field name="Objective-Classification">
      <value order="0">OFFICIAL</value>
    </field>
    <field name="Objective-Caveats">
      <value order="0"/>
    </field>
  </systemFields>
  <catalogues/>
</metadata>
</file>

<file path=customXML/itemProps2.xml><?xml version="1.0" encoding="utf-8"?>
<ds:datastoreItem xmlns:ds="http://schemas.openxmlformats.org/officeDocument/2006/customXml" ds:itemID="{5745109E-2DDF-40CB-AC2B-FF9B10C90820}">
  <ds:schemaRefs>
    <ds:schemaRef ds:uri="http://www.objective.com/ecm/document/metadata/0B3863E18DF240919C16D6794A52FDA5"/>
  </ds:schemaRefs>
</ds:datastoreItem>
</file>

<file path=docProps/app.xml><?xml version="1.0" encoding="utf-8"?>
<Properties xmlns="http://schemas.openxmlformats.org/officeDocument/2006/extended-properties" xmlns:vt="http://schemas.openxmlformats.org/officeDocument/2006/docPropsVTypes">
  <Template/>
  <TotalTime>554</TotalTime>
  <Words>435</Words>
  <Application>Microsoft Office PowerPoint</Application>
  <PresentationFormat>Widescreen</PresentationFormat>
  <Paragraphs>59</Paragraphs>
  <Slides>18</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Calibri Light</vt:lpstr>
      <vt:lpstr>Corbel</vt:lpstr>
      <vt:lpstr>HelveticaNeueLT Std Lt</vt:lpstr>
      <vt:lpstr>HelveticaNeueLT Std Thin</vt:lpstr>
      <vt:lpstr>Office Theme</vt:lpstr>
      <vt:lpstr>Understanding Referendums</vt:lpstr>
      <vt:lpstr>PowerPoint Presentation</vt:lpstr>
      <vt:lpstr>PowerPoint Presentation</vt:lpstr>
      <vt:lpstr>2023 Referendum</vt:lpstr>
      <vt:lpstr>The plan for today’s session:</vt:lpstr>
      <vt:lpstr>Why vote?</vt:lpstr>
      <vt:lpstr>What is a referendum?</vt:lpstr>
      <vt:lpstr>PowerPoint Presentation</vt:lpstr>
      <vt:lpstr>Voting experience</vt:lpstr>
      <vt:lpstr>Referendum Results</vt:lpstr>
      <vt:lpstr>Referendum Results</vt:lpstr>
      <vt:lpstr>How is a referendum passed?</vt:lpstr>
      <vt:lpstr>PowerPoint Presentation</vt:lpstr>
      <vt:lpstr>PowerPoint Presentation</vt:lpstr>
      <vt:lpstr>PowerPoint Presentation</vt:lpstr>
      <vt:lpstr>Informing your vote - Stop and consider</vt:lpstr>
      <vt:lpstr>Working at a referendum offers:</vt:lpstr>
      <vt:lpstr>Wrap Up…</vt:lpstr>
    </vt:vector>
  </TitlesOfParts>
  <Company>Australian Electoral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Referendums</dc:title>
  <dc:creator>Nell Rooney</dc:creator>
  <cp:lastModifiedBy>Nell Rooney</cp:lastModifiedBy>
  <cp:revision>19</cp:revision>
  <dcterms:created xsi:type="dcterms:W3CDTF">2023-05-01T06:09:48Z</dcterms:created>
  <dcterms:modified xsi:type="dcterms:W3CDTF">2023-08-31T02:06:39Z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fd5943-f87e-40ae-9ab7-ca0a2fbb12c2_Enabled">
    <vt:lpwstr>true</vt:lpwstr>
  </property>
  <property fmtid="{D5CDD505-2E9C-101B-9397-08002B2CF9AE}" pid="3" name="MSIP_Label_cbfd5943-f87e-40ae-9ab7-ca0a2fbb12c2_SetDate">
    <vt:lpwstr>2023-05-01T07:15:06Z</vt:lpwstr>
  </property>
  <property fmtid="{D5CDD505-2E9C-101B-9397-08002B2CF9AE}" pid="4" name="MSIP_Label_cbfd5943-f87e-40ae-9ab7-ca0a2fbb12c2_Method">
    <vt:lpwstr>Privileged</vt:lpwstr>
  </property>
  <property fmtid="{D5CDD505-2E9C-101B-9397-08002B2CF9AE}" pid="5" name="MSIP_Label_cbfd5943-f87e-40ae-9ab7-ca0a2fbb12c2_Name">
    <vt:lpwstr>OFFICIAL</vt:lpwstr>
  </property>
  <property fmtid="{D5CDD505-2E9C-101B-9397-08002B2CF9AE}" pid="6" name="MSIP_Label_cbfd5943-f87e-40ae-9ab7-ca0a2fbb12c2_SiteId">
    <vt:lpwstr>c1eefc4f-a78a-4616-a218-48ba01757af3</vt:lpwstr>
  </property>
  <property fmtid="{D5CDD505-2E9C-101B-9397-08002B2CF9AE}" pid="7" name="MSIP_Label_cbfd5943-f87e-40ae-9ab7-ca0a2fbb12c2_ActionId">
    <vt:lpwstr>fb4477f6-3651-4e37-9642-5484a92ccde2</vt:lpwstr>
  </property>
  <property fmtid="{D5CDD505-2E9C-101B-9397-08002B2CF9AE}" pid="8" name="MSIP_Label_cbfd5943-f87e-40ae-9ab7-ca0a2fbb12c2_ContentBits">
    <vt:lpwstr>0</vt:lpwstr>
  </property>
  <property fmtid="{D5CDD505-2E9C-101B-9397-08002B2CF9AE}" pid="9" name="Objective-Id">
    <vt:lpwstr>A2737103</vt:lpwstr>
  </property>
  <property fmtid="{D5CDD505-2E9C-101B-9397-08002B2CF9AE}" pid="10" name="Objective-Title">
    <vt:lpwstr>Presentation - Community delivered - First Nations referendum education</vt:lpwstr>
  </property>
  <property fmtid="{D5CDD505-2E9C-101B-9397-08002B2CF9AE}" pid="11" name="Objective-Description">
    <vt:lpwstr/>
  </property>
  <property fmtid="{D5CDD505-2E9C-101B-9397-08002B2CF9AE}" pid="12" name="Objective-CreationStamp">
    <vt:filetime>2023-04-11T03:30:30Z</vt:filetime>
  </property>
  <property fmtid="{D5CDD505-2E9C-101B-9397-08002B2CF9AE}" pid="13" name="Objective-IsApproved">
    <vt:bool>false</vt:bool>
  </property>
  <property fmtid="{D5CDD505-2E9C-101B-9397-08002B2CF9AE}" pid="14" name="Objective-IsPublished">
    <vt:bool>true</vt:bool>
  </property>
  <property fmtid="{D5CDD505-2E9C-101B-9397-08002B2CF9AE}" pid="15" name="Objective-DatePublished">
    <vt:filetime>2023-09-19T02:24:52Z</vt:filetime>
  </property>
  <property fmtid="{D5CDD505-2E9C-101B-9397-08002B2CF9AE}" pid="16" name="Objective-ModificationStamp">
    <vt:filetime>2023-09-19T02:24:52Z</vt:filetime>
  </property>
  <property fmtid="{D5CDD505-2E9C-101B-9397-08002B2CF9AE}" pid="17" name="Objective-Owner">
    <vt:lpwstr>Nell Rooney</vt:lpwstr>
  </property>
  <property fmtid="{D5CDD505-2E9C-101B-9397-08002B2CF9AE}" pid="18" name="Objective-Path">
    <vt:lpwstr>Objective Global Folder:AEC File Plan:Deputy Electoral Commissioner:Communications, Education and Engagement Branch:Strategic Communication and Education Taskforce:Education:First Nations:Community delivered - Aboriginal and Torres Strait Islander community referendum education</vt:lpwstr>
  </property>
  <property fmtid="{D5CDD505-2E9C-101B-9397-08002B2CF9AE}" pid="19" name="Objective-Parent">
    <vt:lpwstr>Community delivered - Aboriginal and Torres Strait Islander community referendum education</vt:lpwstr>
  </property>
  <property fmtid="{D5CDD505-2E9C-101B-9397-08002B2CF9AE}" pid="20" name="Objective-State">
    <vt:lpwstr>Published</vt:lpwstr>
  </property>
  <property fmtid="{D5CDD505-2E9C-101B-9397-08002B2CF9AE}" pid="21" name="Objective-VersionId">
    <vt:lpwstr>vA4252050</vt:lpwstr>
  </property>
  <property fmtid="{D5CDD505-2E9C-101B-9397-08002B2CF9AE}" pid="22" name="Objective-Version">
    <vt:lpwstr>5.0</vt:lpwstr>
  </property>
  <property fmtid="{D5CDD505-2E9C-101B-9397-08002B2CF9AE}" pid="23" name="Objective-VersionNumber">
    <vt:r8>44</vt:r8>
  </property>
  <property fmtid="{D5CDD505-2E9C-101B-9397-08002B2CF9AE}" pid="24" name="Objective-VersionComment">
    <vt:lpwstr>Close of Rolls update</vt:lpwstr>
  </property>
  <property fmtid="{D5CDD505-2E9C-101B-9397-08002B2CF9AE}" pid="25" name="Objective-FileNumber">
    <vt:lpwstr>2023/1793</vt:lpwstr>
  </property>
  <property fmtid="{D5CDD505-2E9C-101B-9397-08002B2CF9AE}" pid="26" name="Objective-Classification">
    <vt:lpwstr>OFFICIAL</vt:lpwstr>
  </property>
  <property fmtid="{D5CDD505-2E9C-101B-9397-08002B2CF9AE}" pid="27" name="Objective-Caveats">
    <vt:lpwstr/>
  </property>
</Properties>
</file>